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80" r:id="rId2"/>
    <p:sldId id="293" r:id="rId3"/>
    <p:sldId id="276" r:id="rId4"/>
    <p:sldId id="270" r:id="rId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5C027630-E941-4DE7-8BC5-3EB6D39A7136}"/>
    <pc:docChg chg="custSel delSld modSld">
      <pc:chgData name="Özlem Tuncay" userId="13296526b5cb572e" providerId="LiveId" clId="{5C027630-E941-4DE7-8BC5-3EB6D39A7136}" dt="2025-08-22T08:55:32.298" v="106" actId="20577"/>
      <pc:docMkLst>
        <pc:docMk/>
      </pc:docMkLst>
      <pc:sldChg chg="del">
        <pc:chgData name="Özlem Tuncay" userId="13296526b5cb572e" providerId="LiveId" clId="{5C027630-E941-4DE7-8BC5-3EB6D39A7136}" dt="2025-08-22T08:55:17.556" v="96" actId="47"/>
        <pc:sldMkLst>
          <pc:docMk/>
          <pc:sldMk cId="0" sldId="260"/>
        </pc:sldMkLst>
      </pc:sldChg>
      <pc:sldChg chg="delSp modSp mod">
        <pc:chgData name="Özlem Tuncay" userId="13296526b5cb572e" providerId="LiveId" clId="{5C027630-E941-4DE7-8BC5-3EB6D39A7136}" dt="2025-08-22T08:55:32.298" v="106" actId="20577"/>
        <pc:sldMkLst>
          <pc:docMk/>
          <pc:sldMk cId="200917236" sldId="270"/>
        </pc:sldMkLst>
        <pc:spChg chg="mod">
          <ac:chgData name="Özlem Tuncay" userId="13296526b5cb572e" providerId="LiveId" clId="{5C027630-E941-4DE7-8BC5-3EB6D39A7136}" dt="2025-08-22T08:55:32.298" v="106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5C027630-E941-4DE7-8BC5-3EB6D39A7136}" dt="2025-08-22T08:54:44.789" v="89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5C027630-E941-4DE7-8BC5-3EB6D39A7136}" dt="2025-08-22T08:55:12.677" v="92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5C027630-E941-4DE7-8BC5-3EB6D39A7136}" dt="2025-08-22T08:52:28.664" v="21" actId="20577"/>
        <pc:sldMkLst>
          <pc:docMk/>
          <pc:sldMk cId="3846548102" sldId="280"/>
        </pc:sldMkLst>
        <pc:spChg chg="mod">
          <ac:chgData name="Özlem Tuncay" userId="13296526b5cb572e" providerId="LiveId" clId="{5C027630-E941-4DE7-8BC5-3EB6D39A7136}" dt="2025-08-22T08:52:28.664" v="21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5C027630-E941-4DE7-8BC5-3EB6D39A7136}" dt="2025-08-22T08:55:13.223" v="93" actId="47"/>
        <pc:sldMkLst>
          <pc:docMk/>
          <pc:sldMk cId="4226201436" sldId="283"/>
        </pc:sldMkLst>
      </pc:sldChg>
      <pc:sldChg chg="del">
        <pc:chgData name="Özlem Tuncay" userId="13296526b5cb572e" providerId="LiveId" clId="{5C027630-E941-4DE7-8BC5-3EB6D39A7136}" dt="2025-08-22T08:55:18.341" v="97" actId="47"/>
        <pc:sldMkLst>
          <pc:docMk/>
          <pc:sldMk cId="1953763254" sldId="288"/>
        </pc:sldMkLst>
      </pc:sldChg>
      <pc:sldChg chg="del">
        <pc:chgData name="Özlem Tuncay" userId="13296526b5cb572e" providerId="LiveId" clId="{5C027630-E941-4DE7-8BC5-3EB6D39A7136}" dt="2025-08-22T08:55:11.432" v="90" actId="47"/>
        <pc:sldMkLst>
          <pc:docMk/>
          <pc:sldMk cId="0" sldId="291"/>
        </pc:sldMkLst>
      </pc:sldChg>
      <pc:sldChg chg="modSp mod">
        <pc:chgData name="Özlem Tuncay" userId="13296526b5cb572e" providerId="LiveId" clId="{5C027630-E941-4DE7-8BC5-3EB6D39A7136}" dt="2025-08-22T08:52:38.220" v="43" actId="20577"/>
        <pc:sldMkLst>
          <pc:docMk/>
          <pc:sldMk cId="751807643" sldId="293"/>
        </pc:sldMkLst>
        <pc:spChg chg="mod">
          <ac:chgData name="Özlem Tuncay" userId="13296526b5cb572e" providerId="LiveId" clId="{5C027630-E941-4DE7-8BC5-3EB6D39A7136}" dt="2025-08-22T08:52:38.220" v="43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5C027630-E941-4DE7-8BC5-3EB6D39A7136}" dt="2025-08-22T08:55:19.252" v="98" actId="47"/>
        <pc:sldMkLst>
          <pc:docMk/>
          <pc:sldMk cId="3268783947" sldId="294"/>
        </pc:sldMkLst>
      </pc:sldChg>
      <pc:sldChg chg="del">
        <pc:chgData name="Özlem Tuncay" userId="13296526b5cb572e" providerId="LiveId" clId="{5C027630-E941-4DE7-8BC5-3EB6D39A7136}" dt="2025-08-22T08:55:20.977" v="99" actId="47"/>
        <pc:sldMkLst>
          <pc:docMk/>
          <pc:sldMk cId="4176318678" sldId="300"/>
        </pc:sldMkLst>
      </pc:sldChg>
      <pc:sldChg chg="del">
        <pc:chgData name="Özlem Tuncay" userId="13296526b5cb572e" providerId="LiveId" clId="{5C027630-E941-4DE7-8BC5-3EB6D39A7136}" dt="2025-08-22T08:55:21.833" v="100" actId="47"/>
        <pc:sldMkLst>
          <pc:docMk/>
          <pc:sldMk cId="811375129" sldId="302"/>
        </pc:sldMkLst>
      </pc:sldChg>
      <pc:sldChg chg="del">
        <pc:chgData name="Özlem Tuncay" userId="13296526b5cb572e" providerId="LiveId" clId="{5C027630-E941-4DE7-8BC5-3EB6D39A7136}" dt="2025-08-22T08:55:14.427" v="94" actId="47"/>
        <pc:sldMkLst>
          <pc:docMk/>
          <pc:sldMk cId="0" sldId="303"/>
        </pc:sldMkLst>
      </pc:sldChg>
      <pc:sldChg chg="del">
        <pc:chgData name="Özlem Tuncay" userId="13296526b5cb572e" providerId="LiveId" clId="{5C027630-E941-4DE7-8BC5-3EB6D39A7136}" dt="2025-08-22T08:55:12.111" v="91" actId="47"/>
        <pc:sldMkLst>
          <pc:docMk/>
          <pc:sldMk cId="542468054" sldId="304"/>
        </pc:sldMkLst>
      </pc:sldChg>
      <pc:sldChg chg="del">
        <pc:chgData name="Özlem Tuncay" userId="13296526b5cb572e" providerId="LiveId" clId="{5C027630-E941-4DE7-8BC5-3EB6D39A7136}" dt="2025-08-22T08:55:16.279" v="95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Hayvanlarla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Hayvanlarla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Origami çiftliğimi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70</Words>
  <Application>Microsoft Office PowerPoint</Application>
  <PresentationFormat>Özel</PresentationFormat>
  <Paragraphs>23</Paragraphs>
  <Slides>4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2025-08-22T08:55:39Z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