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5" r:id="rId2"/>
    <p:sldId id="276" r:id="rId3"/>
    <p:sldId id="270" r:id="rId4"/>
    <p:sldId id="306" r:id="rId5"/>
    <p:sldId id="307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0027AF-E6E7-45AF-A3BF-18E377B657E1}" v="2" dt="2025-08-22T09:03:22.27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F10027AF-E6E7-45AF-A3BF-18E377B657E1}"/>
    <pc:docChg chg="undo custSel addSld delSld modSld">
      <pc:chgData name="Özlem Tuncay" userId="13296526b5cb572e" providerId="LiveId" clId="{F10027AF-E6E7-45AF-A3BF-18E377B657E1}" dt="2025-08-22T09:05:01.244" v="154" actId="47"/>
      <pc:docMkLst>
        <pc:docMk/>
      </pc:docMkLst>
      <pc:sldChg chg="del">
        <pc:chgData name="Özlem Tuncay" userId="13296526b5cb572e" providerId="LiveId" clId="{F10027AF-E6E7-45AF-A3BF-18E377B657E1}" dt="2025-08-22T09:04:57.734" v="150" actId="47"/>
        <pc:sldMkLst>
          <pc:docMk/>
          <pc:sldMk cId="0" sldId="260"/>
        </pc:sldMkLst>
      </pc:sldChg>
      <pc:sldChg chg="delSp modSp mod">
        <pc:chgData name="Özlem Tuncay" userId="13296526b5cb572e" providerId="LiveId" clId="{F10027AF-E6E7-45AF-A3BF-18E377B657E1}" dt="2025-08-22T09:02:48.575" v="77" actId="20577"/>
        <pc:sldMkLst>
          <pc:docMk/>
          <pc:sldMk cId="200917236" sldId="270"/>
        </pc:sldMkLst>
        <pc:spChg chg="mod">
          <ac:chgData name="Özlem Tuncay" userId="13296526b5cb572e" providerId="LiveId" clId="{F10027AF-E6E7-45AF-A3BF-18E377B657E1}" dt="2025-08-22T09:02:48.575" v="77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F10027AF-E6E7-45AF-A3BF-18E377B657E1}" dt="2025-08-22T09:02:17.701" v="0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F10027AF-E6E7-45AF-A3BF-18E377B657E1}" dt="2025-08-22T09:04:52.609" v="147" actId="47"/>
        <pc:sldMkLst>
          <pc:docMk/>
          <pc:sldMk cId="3198036310" sldId="271"/>
        </pc:sldMkLst>
      </pc:sldChg>
      <pc:sldChg chg="del">
        <pc:chgData name="Özlem Tuncay" userId="13296526b5cb572e" providerId="LiveId" clId="{F10027AF-E6E7-45AF-A3BF-18E377B657E1}" dt="2025-08-22T09:04:50.086" v="143" actId="47"/>
        <pc:sldMkLst>
          <pc:docMk/>
          <pc:sldMk cId="3846548102" sldId="280"/>
        </pc:sldMkLst>
      </pc:sldChg>
      <pc:sldChg chg="del">
        <pc:chgData name="Özlem Tuncay" userId="13296526b5cb572e" providerId="LiveId" clId="{F10027AF-E6E7-45AF-A3BF-18E377B657E1}" dt="2025-08-22T09:04:53.236" v="148" actId="47"/>
        <pc:sldMkLst>
          <pc:docMk/>
          <pc:sldMk cId="4226201436" sldId="283"/>
        </pc:sldMkLst>
      </pc:sldChg>
      <pc:sldChg chg="del">
        <pc:chgData name="Özlem Tuncay" userId="13296526b5cb572e" providerId="LiveId" clId="{F10027AF-E6E7-45AF-A3BF-18E377B657E1}" dt="2025-08-22T09:04:58.514" v="151" actId="47"/>
        <pc:sldMkLst>
          <pc:docMk/>
          <pc:sldMk cId="1953763254" sldId="288"/>
        </pc:sldMkLst>
      </pc:sldChg>
      <pc:sldChg chg="del">
        <pc:chgData name="Özlem Tuncay" userId="13296526b5cb572e" providerId="LiveId" clId="{F10027AF-E6E7-45AF-A3BF-18E377B657E1}" dt="2025-08-22T09:04:51.427" v="145" actId="47"/>
        <pc:sldMkLst>
          <pc:docMk/>
          <pc:sldMk cId="0" sldId="291"/>
        </pc:sldMkLst>
      </pc:sldChg>
      <pc:sldChg chg="del">
        <pc:chgData name="Özlem Tuncay" userId="13296526b5cb572e" providerId="LiveId" clId="{F10027AF-E6E7-45AF-A3BF-18E377B657E1}" dt="2025-08-22T09:04:50.617" v="144" actId="47"/>
        <pc:sldMkLst>
          <pc:docMk/>
          <pc:sldMk cId="751807643" sldId="293"/>
        </pc:sldMkLst>
      </pc:sldChg>
      <pc:sldChg chg="del">
        <pc:chgData name="Özlem Tuncay" userId="13296526b5cb572e" providerId="LiveId" clId="{F10027AF-E6E7-45AF-A3BF-18E377B657E1}" dt="2025-08-22T09:04:59.141" v="152" actId="47"/>
        <pc:sldMkLst>
          <pc:docMk/>
          <pc:sldMk cId="3268783947" sldId="294"/>
        </pc:sldMkLst>
      </pc:sldChg>
      <pc:sldChg chg="del">
        <pc:chgData name="Özlem Tuncay" userId="13296526b5cb572e" providerId="LiveId" clId="{F10027AF-E6E7-45AF-A3BF-18E377B657E1}" dt="2025-08-22T09:05:00.670" v="153" actId="47"/>
        <pc:sldMkLst>
          <pc:docMk/>
          <pc:sldMk cId="4176318678" sldId="300"/>
        </pc:sldMkLst>
      </pc:sldChg>
      <pc:sldChg chg="del">
        <pc:chgData name="Özlem Tuncay" userId="13296526b5cb572e" providerId="LiveId" clId="{F10027AF-E6E7-45AF-A3BF-18E377B657E1}" dt="2025-08-22T09:05:01.244" v="154" actId="47"/>
        <pc:sldMkLst>
          <pc:docMk/>
          <pc:sldMk cId="811375129" sldId="302"/>
        </pc:sldMkLst>
      </pc:sldChg>
      <pc:sldChg chg="del">
        <pc:chgData name="Özlem Tuncay" userId="13296526b5cb572e" providerId="LiveId" clId="{F10027AF-E6E7-45AF-A3BF-18E377B657E1}" dt="2025-08-22T09:04:54.644" v="149" actId="47"/>
        <pc:sldMkLst>
          <pc:docMk/>
          <pc:sldMk cId="0" sldId="303"/>
        </pc:sldMkLst>
      </pc:sldChg>
      <pc:sldChg chg="del">
        <pc:chgData name="Özlem Tuncay" userId="13296526b5cb572e" providerId="LiveId" clId="{F10027AF-E6E7-45AF-A3BF-18E377B657E1}" dt="2025-08-22T09:04:51.966" v="146" actId="47"/>
        <pc:sldMkLst>
          <pc:docMk/>
          <pc:sldMk cId="542468054" sldId="304"/>
        </pc:sldMkLst>
      </pc:sldChg>
      <pc:sldChg chg="modSp add mod">
        <pc:chgData name="Özlem Tuncay" userId="13296526b5cb572e" providerId="LiveId" clId="{F10027AF-E6E7-45AF-A3BF-18E377B657E1}" dt="2025-08-22T09:03:49.797" v="111" actId="1076"/>
        <pc:sldMkLst>
          <pc:docMk/>
          <pc:sldMk cId="2965084648" sldId="306"/>
        </pc:sldMkLst>
        <pc:spChg chg="mod">
          <ac:chgData name="Özlem Tuncay" userId="13296526b5cb572e" providerId="LiveId" clId="{F10027AF-E6E7-45AF-A3BF-18E377B657E1}" dt="2025-08-22T09:03:49.797" v="111" actId="1076"/>
          <ac:spMkLst>
            <pc:docMk/>
            <pc:sldMk cId="2965084648" sldId="306"/>
            <ac:spMk id="6" creationId="{DE0F9AAF-19EC-DA46-B45B-2ED5B0508D53}"/>
          </ac:spMkLst>
        </pc:spChg>
        <pc:spChg chg="mod">
          <ac:chgData name="Özlem Tuncay" userId="13296526b5cb572e" providerId="LiveId" clId="{F10027AF-E6E7-45AF-A3BF-18E377B657E1}" dt="2025-08-22T09:03:34.641" v="108" actId="20577"/>
          <ac:spMkLst>
            <pc:docMk/>
            <pc:sldMk cId="2965084648" sldId="306"/>
            <ac:spMk id="7" creationId="{8827AA8C-D745-0B3F-1D72-1C62319A1DA0}"/>
          </ac:spMkLst>
        </pc:spChg>
      </pc:sldChg>
      <pc:sldChg chg="modSp add mod">
        <pc:chgData name="Özlem Tuncay" userId="13296526b5cb572e" providerId="LiveId" clId="{F10027AF-E6E7-45AF-A3BF-18E377B657E1}" dt="2025-08-22T09:04:38.038" v="142" actId="20577"/>
        <pc:sldMkLst>
          <pc:docMk/>
          <pc:sldMk cId="2045302270" sldId="307"/>
        </pc:sldMkLst>
        <pc:spChg chg="mod">
          <ac:chgData name="Özlem Tuncay" userId="13296526b5cb572e" providerId="LiveId" clId="{F10027AF-E6E7-45AF-A3BF-18E377B657E1}" dt="2025-08-22T09:04:38.038" v="142" actId="20577"/>
          <ac:spMkLst>
            <pc:docMk/>
            <pc:sldMk cId="2045302270" sldId="307"/>
            <ac:spMk id="7" creationId="{9B4E46CD-20C7-E582-62D0-99F474141997}"/>
          </ac:spMkLst>
        </pc:sp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28B01-5F06-6D57-250B-38DE20A30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1BCECC36-2BD1-D9D0-157D-E3D831B120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167853CD-519C-1FCD-7008-2D3AEBD0B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B504708-9FB8-9970-656F-19BC5156E0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3838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022FEC-C044-FFFD-8F14-98E5C4784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B1FDDDF4-E7F4-CA04-7576-0FC7BA5F26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7697CA38-886A-7A64-87F1-3DEDE65730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19C5C708-B79C-ACFB-29E2-2364FDAE14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1910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MUTFAKTA BEN DE VARIM!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Tarifte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Yapılışı</a:t>
            </a:r>
            <a:endParaRPr lang="tr-TR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TATİL VE BEN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9D4AA8-451D-973D-01E5-D55E094D9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0C8D6AD-4527-7E56-9AE4-F3BE297FAC1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4A012B4-6A78-79A5-B73D-7DF230411D11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DE0F9AAF-19EC-DA46-B45B-2ED5B0508D53}"/>
              </a:ext>
            </a:extLst>
          </p:cNvPr>
          <p:cNvSpPr/>
          <p:nvPr/>
        </p:nvSpPr>
        <p:spPr>
          <a:xfrm>
            <a:off x="1735522" y="866809"/>
            <a:ext cx="4572000" cy="53248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827AA8C-D745-0B3F-1D72-1C62319A1DA0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TATİLDE YAPMAK İSTEDİKLERİM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DFF6BC67-BDF4-D1C9-B088-36167D1186C4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713B7BA-35A7-A3A6-6B2F-0EC20015C3BC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CB88BDB9-EE43-F156-1EF1-9FD6344614F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5084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1E074-365A-1064-53A3-0CC6EAD08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948E7B4-8382-96A5-35E8-516D1FDBA01A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04D568A6-AD2E-90C7-EB67-E49DA77CAF3C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A26F50F1-E738-FE1C-9126-09B67F397C6F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9B4E46CD-20C7-E582-62D0-99F474141997}"/>
              </a:ext>
            </a:extLst>
          </p:cNvPr>
          <p:cNvSpPr txBox="1"/>
          <p:nvPr/>
        </p:nvSpPr>
        <p:spPr>
          <a:xfrm>
            <a:off x="128498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ARKADAŞLIK RESMİM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D252F1B5-E3B1-8488-16A7-C35D78EF08D8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5B3ECFE0-87EA-F784-67C3-B4C36E20F3C9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901D0D5-BC50-A1A5-17F8-23C209B5EB6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5302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72</Words>
  <Application>Microsoft Office PowerPoint</Application>
  <PresentationFormat>Özel</PresentationFormat>
  <Paragraphs>24</Paragraphs>
  <Slides>5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9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2025-08-22T09:05:02Z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