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4" r:id="rId2"/>
    <p:sldId id="283" r:id="rId3"/>
    <p:sldId id="276" r:id="rId4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2808" y="30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515B5FC-C81B-4E35-AAD9-7D88959DE401}"/>
    <pc:docChg chg="custSel delSld modSld">
      <pc:chgData name="Özlem Tuncay" userId="13296526b5cb572e" providerId="LiveId" clId="{1515B5FC-C81B-4E35-AAD9-7D88959DE401}" dt="2025-08-07T16:17:51.279" v="80" actId="47"/>
      <pc:docMkLst>
        <pc:docMk/>
      </pc:docMkLst>
      <pc:sldChg chg="del">
        <pc:chgData name="Özlem Tuncay" userId="13296526b5cb572e" providerId="LiveId" clId="{1515B5FC-C81B-4E35-AAD9-7D88959DE401}" dt="2025-08-07T16:17:41.820" v="75" actId="47"/>
        <pc:sldMkLst>
          <pc:docMk/>
          <pc:sldMk cId="0" sldId="260"/>
        </pc:sldMkLst>
      </pc:sldChg>
      <pc:sldChg chg="del">
        <pc:chgData name="Özlem Tuncay" userId="13296526b5cb572e" providerId="LiveId" clId="{1515B5FC-C81B-4E35-AAD9-7D88959DE401}" dt="2025-08-07T16:17:51.279" v="80" actId="47"/>
        <pc:sldMkLst>
          <pc:docMk/>
          <pc:sldMk cId="200917236" sldId="270"/>
        </pc:sldMkLst>
      </pc:sldChg>
      <pc:sldChg chg="del">
        <pc:chgData name="Özlem Tuncay" userId="13296526b5cb572e" providerId="LiveId" clId="{1515B5FC-C81B-4E35-AAD9-7D88959DE401}" dt="2025-08-07T16:17:31.786" v="73" actId="47"/>
        <pc:sldMkLst>
          <pc:docMk/>
          <pc:sldMk cId="3198036310" sldId="271"/>
        </pc:sldMkLst>
      </pc:sldChg>
      <pc:sldChg chg="del">
        <pc:chgData name="Özlem Tuncay" userId="13296526b5cb572e" providerId="LiveId" clId="{1515B5FC-C81B-4E35-AAD9-7D88959DE401}" dt="2025-08-07T16:17:26.667" v="70" actId="47"/>
        <pc:sldMkLst>
          <pc:docMk/>
          <pc:sldMk cId="3846548102" sldId="280"/>
        </pc:sldMkLst>
      </pc:sldChg>
      <pc:sldChg chg="modSp mod">
        <pc:chgData name="Özlem Tuncay" userId="13296526b5cb572e" providerId="LiveId" clId="{1515B5FC-C81B-4E35-AAD9-7D88959DE401}" dt="2025-08-07T16:14:03.727" v="69" actId="1076"/>
        <pc:sldMkLst>
          <pc:docMk/>
          <pc:sldMk cId="4226201436" sldId="283"/>
        </pc:sldMkLst>
        <pc:spChg chg="mod">
          <ac:chgData name="Özlem Tuncay" userId="13296526b5cb572e" providerId="LiveId" clId="{1515B5FC-C81B-4E35-AAD9-7D88959DE401}" dt="2025-08-07T16:12:04.274" v="18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1515B5FC-C81B-4E35-AAD9-7D88959DE401}" dt="2025-08-07T16:13:39.636" v="64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1515B5FC-C81B-4E35-AAD9-7D88959DE401}" dt="2025-08-07T16:13:58.961" v="68" actId="1076"/>
          <ac:spMkLst>
            <pc:docMk/>
            <pc:sldMk cId="4226201436" sldId="283"/>
            <ac:spMk id="18" creationId="{36A4431B-D296-68A5-C15D-7C11A8EA7C5B}"/>
          </ac:spMkLst>
        </pc:spChg>
        <pc:spChg chg="mod">
          <ac:chgData name="Özlem Tuncay" userId="13296526b5cb572e" providerId="LiveId" clId="{1515B5FC-C81B-4E35-AAD9-7D88959DE401}" dt="2025-08-07T16:13:45.548" v="66" actId="20577"/>
          <ac:spMkLst>
            <pc:docMk/>
            <pc:sldMk cId="4226201436" sldId="283"/>
            <ac:spMk id="26" creationId="{A8A9529B-3666-D010-2CAF-68BA2D515D5F}"/>
          </ac:spMkLst>
        </pc:spChg>
        <pc:picChg chg="mod">
          <ac:chgData name="Özlem Tuncay" userId="13296526b5cb572e" providerId="LiveId" clId="{1515B5FC-C81B-4E35-AAD9-7D88959DE401}" dt="2025-08-07T16:13:55.669" v="67" actId="1076"/>
          <ac:picMkLst>
            <pc:docMk/>
            <pc:sldMk cId="4226201436" sldId="283"/>
            <ac:picMk id="4" creationId="{4635DB92-E4D7-66C5-8ED0-F6E3F2914FAE}"/>
          </ac:picMkLst>
        </pc:picChg>
        <pc:picChg chg="mod">
          <ac:chgData name="Özlem Tuncay" userId="13296526b5cb572e" providerId="LiveId" clId="{1515B5FC-C81B-4E35-AAD9-7D88959DE401}" dt="2025-08-07T16:14:03.727" v="69" actId="1076"/>
          <ac:picMkLst>
            <pc:docMk/>
            <pc:sldMk cId="4226201436" sldId="283"/>
            <ac:picMk id="20" creationId="{BD151F83-6847-A4AF-0CE3-DA29871D4859}"/>
          </ac:picMkLst>
        </pc:picChg>
      </pc:sldChg>
      <pc:sldChg chg="del">
        <pc:chgData name="Özlem Tuncay" userId="13296526b5cb572e" providerId="LiveId" clId="{1515B5FC-C81B-4E35-AAD9-7D88959DE401}" dt="2025-08-07T16:17:43.203" v="76" actId="47"/>
        <pc:sldMkLst>
          <pc:docMk/>
          <pc:sldMk cId="1953763254" sldId="288"/>
        </pc:sldMkLst>
      </pc:sldChg>
      <pc:sldChg chg="del">
        <pc:chgData name="Özlem Tuncay" userId="13296526b5cb572e" providerId="LiveId" clId="{1515B5FC-C81B-4E35-AAD9-7D88959DE401}" dt="2025-08-07T16:17:28.567" v="72" actId="47"/>
        <pc:sldMkLst>
          <pc:docMk/>
          <pc:sldMk cId="0" sldId="291"/>
        </pc:sldMkLst>
      </pc:sldChg>
      <pc:sldChg chg="del">
        <pc:chgData name="Özlem Tuncay" userId="13296526b5cb572e" providerId="LiveId" clId="{1515B5FC-C81B-4E35-AAD9-7D88959DE401}" dt="2025-08-07T16:17:27.568" v="71" actId="47"/>
        <pc:sldMkLst>
          <pc:docMk/>
          <pc:sldMk cId="751807643" sldId="293"/>
        </pc:sldMkLst>
      </pc:sldChg>
      <pc:sldChg chg="del">
        <pc:chgData name="Özlem Tuncay" userId="13296526b5cb572e" providerId="LiveId" clId="{1515B5FC-C81B-4E35-AAD9-7D88959DE401}" dt="2025-08-07T16:17:44.299" v="77" actId="47"/>
        <pc:sldMkLst>
          <pc:docMk/>
          <pc:sldMk cId="3268783947" sldId="294"/>
        </pc:sldMkLst>
      </pc:sldChg>
      <pc:sldChg chg="del">
        <pc:chgData name="Özlem Tuncay" userId="13296526b5cb572e" providerId="LiveId" clId="{1515B5FC-C81B-4E35-AAD9-7D88959DE401}" dt="2025-08-07T16:17:48.964" v="78" actId="47"/>
        <pc:sldMkLst>
          <pc:docMk/>
          <pc:sldMk cId="4176318678" sldId="300"/>
        </pc:sldMkLst>
      </pc:sldChg>
      <pc:sldChg chg="del">
        <pc:chgData name="Özlem Tuncay" userId="13296526b5cb572e" providerId="LiveId" clId="{1515B5FC-C81B-4E35-AAD9-7D88959DE401}" dt="2025-08-07T16:17:50.382" v="79" actId="47"/>
        <pc:sldMkLst>
          <pc:docMk/>
          <pc:sldMk cId="811375129" sldId="302"/>
        </pc:sldMkLst>
      </pc:sldChg>
      <pc:sldChg chg="del">
        <pc:chgData name="Özlem Tuncay" userId="13296526b5cb572e" providerId="LiveId" clId="{1515B5FC-C81B-4E35-AAD9-7D88959DE401}" dt="2025-08-07T16:17:40.405" v="74" actId="47"/>
        <pc:sldMkLst>
          <pc:docMk/>
          <pc:sldMk cId="0" sldId="303"/>
        </pc:sldMkLst>
      </pc:sldChg>
      <pc:sldChg chg="modSp mod">
        <pc:chgData name="Özlem Tuncay" userId="13296526b5cb572e" providerId="LiveId" clId="{1515B5FC-C81B-4E35-AAD9-7D88959DE401}" dt="2025-08-07T16:11:30.381" v="16" actId="20577"/>
        <pc:sldMkLst>
          <pc:docMk/>
          <pc:sldMk cId="542468054" sldId="304"/>
        </pc:sldMkLst>
        <pc:spChg chg="mod">
          <ac:chgData name="Özlem Tuncay" userId="13296526b5cb572e" providerId="LiveId" clId="{1515B5FC-C81B-4E35-AAD9-7D88959DE401}" dt="2025-08-07T16:11:30.381" v="16" actId="20577"/>
          <ac:spMkLst>
            <pc:docMk/>
            <pc:sldMk cId="542468054" sldId="304"/>
            <ac:spMk id="17" creationId="{B0C77AB0-587B-D3F8-424A-F8439EE432CA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Üstüne Düşmek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383996" y="3611153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55" y="9284508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1579083" y="3353326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087429" y="8591213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1122918" y="3211525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605081" y="5071132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3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6208615" y="206359"/>
            <a:ext cx="1225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1000" dirty="0"/>
              <a:t>3 yolundan </a:t>
            </a:r>
          </a:p>
          <a:p>
            <a:pPr algn="ctr"/>
            <a:r>
              <a:rPr lang="tr-TR" sz="1000" dirty="0"/>
              <a:t>giderken </a:t>
            </a:r>
          </a:p>
          <a:p>
            <a:pPr algn="ctr"/>
            <a:r>
              <a:rPr lang="tr-TR" sz="1000" dirty="0"/>
              <a:t>sadece 3 tane ve A sesiyle başlayanları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68</Words>
  <Application>Microsoft Office PowerPoint</Application>
  <PresentationFormat>Özel</PresentationFormat>
  <Paragraphs>22</Paragraphs>
  <Slides>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2025-08-07T16:17:56Z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