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80" r:id="rId2"/>
    <p:sldId id="306" r:id="rId3"/>
    <p:sldId id="305" r:id="rId4"/>
    <p:sldId id="271" r:id="rId5"/>
    <p:sldId id="303" r:id="rId6"/>
    <p:sldId id="288" r:id="rId7"/>
    <p:sldId id="294" r:id="rId8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1" dt="2025-08-07T15:43:19.415"/>
    <p1510:client id="{CADEAC07-F259-4CD3-953F-287297423532}" v="2" dt="2025-08-07T16:33:06.591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2765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07T15:44:58.799" v="18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CADEAC07-F259-4CD3-953F-287297423532}"/>
    <pc:docChg chg="custSel addSld delSld modSld">
      <pc:chgData name="Özlem Tuncay" userId="13296526b5cb572e" providerId="LiveId" clId="{CADEAC07-F259-4CD3-953F-287297423532}" dt="2025-08-07T16:34:53.647" v="548" actId="20577"/>
      <pc:docMkLst>
        <pc:docMk/>
      </pc:docMkLst>
      <pc:sldChg chg="del">
        <pc:chgData name="Özlem Tuncay" userId="13296526b5cb572e" providerId="LiveId" clId="{CADEAC07-F259-4CD3-953F-287297423532}" dt="2025-08-07T16:08:15.065" v="454" actId="47"/>
        <pc:sldMkLst>
          <pc:docMk/>
          <pc:sldMk cId="0" sldId="260"/>
        </pc:sldMkLst>
      </pc:sldChg>
      <pc:sldChg chg="del">
        <pc:chgData name="Özlem Tuncay" userId="13296526b5cb572e" providerId="LiveId" clId="{CADEAC07-F259-4CD3-953F-287297423532}" dt="2025-08-07T16:08:33.664" v="458" actId="47"/>
        <pc:sldMkLst>
          <pc:docMk/>
          <pc:sldMk cId="200917236" sldId="270"/>
        </pc:sldMkLst>
      </pc:sldChg>
      <pc:sldChg chg="modSp mod">
        <pc:chgData name="Özlem Tuncay" userId="13296526b5cb572e" providerId="LiveId" clId="{CADEAC07-F259-4CD3-953F-287297423532}" dt="2025-08-07T16:06:00.435" v="450" actId="20577"/>
        <pc:sldMkLst>
          <pc:docMk/>
          <pc:sldMk cId="3198036310" sldId="271"/>
        </pc:sldMkLst>
        <pc:spChg chg="mod">
          <ac:chgData name="Özlem Tuncay" userId="13296526b5cb572e" providerId="LiveId" clId="{CADEAC07-F259-4CD3-953F-287297423532}" dt="2025-08-07T16:05:55.979" v="448" actId="20577"/>
          <ac:spMkLst>
            <pc:docMk/>
            <pc:sldMk cId="3198036310" sldId="271"/>
            <ac:spMk id="4" creationId="{F3C3647F-56B5-3607-06F2-0621373B4846}"/>
          </ac:spMkLst>
        </pc:spChg>
        <pc:spChg chg="mod">
          <ac:chgData name="Özlem Tuncay" userId="13296526b5cb572e" providerId="LiveId" clId="{CADEAC07-F259-4CD3-953F-287297423532}" dt="2025-08-07T16:06:00.435" v="450" actId="20577"/>
          <ac:spMkLst>
            <pc:docMk/>
            <pc:sldMk cId="3198036310" sldId="271"/>
            <ac:spMk id="7" creationId="{802A060B-8E03-1904-A087-2C808F7D0B43}"/>
          </ac:spMkLst>
        </pc:spChg>
      </pc:sldChg>
      <pc:sldChg chg="del">
        <pc:chgData name="Özlem Tuncay" userId="13296526b5cb572e" providerId="LiveId" clId="{CADEAC07-F259-4CD3-953F-287297423532}" dt="2025-08-07T16:08:25.970" v="455" actId="47"/>
        <pc:sldMkLst>
          <pc:docMk/>
          <pc:sldMk cId="1208610383" sldId="276"/>
        </pc:sldMkLst>
      </pc:sldChg>
      <pc:sldChg chg="modSp mod">
        <pc:chgData name="Özlem Tuncay" userId="13296526b5cb572e" providerId="LiveId" clId="{CADEAC07-F259-4CD3-953F-287297423532}" dt="2025-08-07T15:58:00.893" v="24" actId="20577"/>
        <pc:sldMkLst>
          <pc:docMk/>
          <pc:sldMk cId="3846548102" sldId="280"/>
        </pc:sldMkLst>
        <pc:spChg chg="mod">
          <ac:chgData name="Özlem Tuncay" userId="13296526b5cb572e" providerId="LiveId" clId="{CADEAC07-F259-4CD3-953F-287297423532}" dt="2025-08-07T15:58:00.893" v="24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CADEAC07-F259-4CD3-953F-287297423532}" dt="2025-08-07T16:08:11.286" v="453" actId="47"/>
        <pc:sldMkLst>
          <pc:docMk/>
          <pc:sldMk cId="4226201436" sldId="283"/>
        </pc:sldMkLst>
      </pc:sldChg>
      <pc:sldChg chg="modSp mod">
        <pc:chgData name="Özlem Tuncay" userId="13296526b5cb572e" providerId="LiveId" clId="{CADEAC07-F259-4CD3-953F-287297423532}" dt="2025-08-07T16:01:48.506" v="198" actId="20577"/>
        <pc:sldMkLst>
          <pc:docMk/>
          <pc:sldMk cId="1953763254" sldId="288"/>
        </pc:sldMkLst>
        <pc:spChg chg="mod">
          <ac:chgData name="Özlem Tuncay" userId="13296526b5cb572e" providerId="LiveId" clId="{CADEAC07-F259-4CD3-953F-287297423532}" dt="2025-08-07T16:01:07.850" v="154" actId="5793"/>
          <ac:spMkLst>
            <pc:docMk/>
            <pc:sldMk cId="1953763254" sldId="288"/>
            <ac:spMk id="4" creationId="{24790C1D-8615-F77E-4D8D-05137FEA3E12}"/>
          </ac:spMkLst>
        </pc:spChg>
        <pc:spChg chg="mod">
          <ac:chgData name="Özlem Tuncay" userId="13296526b5cb572e" providerId="LiveId" clId="{CADEAC07-F259-4CD3-953F-287297423532}" dt="2025-08-07T16:01:01.372" v="142" actId="20577"/>
          <ac:spMkLst>
            <pc:docMk/>
            <pc:sldMk cId="1953763254" sldId="288"/>
            <ac:spMk id="6" creationId="{C3946C0F-B16D-0BB4-C93F-C2053514836D}"/>
          </ac:spMkLst>
        </pc:spChg>
        <pc:spChg chg="mod">
          <ac:chgData name="Özlem Tuncay" userId="13296526b5cb572e" providerId="LiveId" clId="{CADEAC07-F259-4CD3-953F-287297423532}" dt="2025-08-07T16:01:18.112" v="167" actId="5793"/>
          <ac:spMkLst>
            <pc:docMk/>
            <pc:sldMk cId="1953763254" sldId="288"/>
            <ac:spMk id="8" creationId="{1469FA69-81B9-D8A4-A4E6-FEC09C9A31DF}"/>
          </ac:spMkLst>
        </pc:spChg>
        <pc:spChg chg="mod">
          <ac:chgData name="Özlem Tuncay" userId="13296526b5cb572e" providerId="LiveId" clId="{CADEAC07-F259-4CD3-953F-287297423532}" dt="2025-08-07T16:01:33.291" v="180" actId="5793"/>
          <ac:spMkLst>
            <pc:docMk/>
            <pc:sldMk cId="1953763254" sldId="288"/>
            <ac:spMk id="15" creationId="{B59E4C14-4322-30B7-46F5-9C2EA4198E54}"/>
          </ac:spMkLst>
        </pc:spChg>
        <pc:spChg chg="mod">
          <ac:chgData name="Özlem Tuncay" userId="13296526b5cb572e" providerId="LiveId" clId="{CADEAC07-F259-4CD3-953F-287297423532}" dt="2025-08-07T16:01:48.506" v="198" actId="20577"/>
          <ac:spMkLst>
            <pc:docMk/>
            <pc:sldMk cId="1953763254" sldId="288"/>
            <ac:spMk id="19" creationId="{C9DCD816-FD15-7844-0086-2852A0389E54}"/>
          </ac:spMkLst>
        </pc:spChg>
      </pc:sldChg>
      <pc:sldChg chg="del">
        <pc:chgData name="Özlem Tuncay" userId="13296526b5cb572e" providerId="LiveId" clId="{CADEAC07-F259-4CD3-953F-287297423532}" dt="2025-08-07T16:08:05.900" v="451" actId="47"/>
        <pc:sldMkLst>
          <pc:docMk/>
          <pc:sldMk cId="0" sldId="291"/>
        </pc:sldMkLst>
      </pc:sldChg>
      <pc:sldChg chg="del">
        <pc:chgData name="Özlem Tuncay" userId="13296526b5cb572e" providerId="LiveId" clId="{CADEAC07-F259-4CD3-953F-287297423532}" dt="2025-08-07T15:58:09.315" v="25" actId="47"/>
        <pc:sldMkLst>
          <pc:docMk/>
          <pc:sldMk cId="751807643" sldId="293"/>
        </pc:sldMkLst>
      </pc:sldChg>
      <pc:sldChg chg="modSp mod">
        <pc:chgData name="Özlem Tuncay" userId="13296526b5cb572e" providerId="LiveId" clId="{CADEAC07-F259-4CD3-953F-287297423532}" dt="2025-08-07T16:04:58.197" v="446" actId="20577"/>
        <pc:sldMkLst>
          <pc:docMk/>
          <pc:sldMk cId="3268783947" sldId="294"/>
        </pc:sldMkLst>
        <pc:spChg chg="mod">
          <ac:chgData name="Özlem Tuncay" userId="13296526b5cb572e" providerId="LiveId" clId="{CADEAC07-F259-4CD3-953F-287297423532}" dt="2025-08-07T16:03:41.679" v="264" actId="20577"/>
          <ac:spMkLst>
            <pc:docMk/>
            <pc:sldMk cId="3268783947" sldId="294"/>
            <ac:spMk id="4" creationId="{B6908E07-001A-75FA-8004-2F5B779B5A21}"/>
          </ac:spMkLst>
        </pc:spChg>
        <pc:spChg chg="mod">
          <ac:chgData name="Özlem Tuncay" userId="13296526b5cb572e" providerId="LiveId" clId="{CADEAC07-F259-4CD3-953F-287297423532}" dt="2025-08-07T16:03:23.090" v="212" actId="1076"/>
          <ac:spMkLst>
            <pc:docMk/>
            <pc:sldMk cId="3268783947" sldId="294"/>
            <ac:spMk id="6" creationId="{4E1DD62E-A2F9-7F3D-45F8-B692B5B8310A}"/>
          </ac:spMkLst>
        </pc:spChg>
        <pc:spChg chg="mod">
          <ac:chgData name="Özlem Tuncay" userId="13296526b5cb572e" providerId="LiveId" clId="{CADEAC07-F259-4CD3-953F-287297423532}" dt="2025-08-07T16:04:04.929" v="316" actId="20577"/>
          <ac:spMkLst>
            <pc:docMk/>
            <pc:sldMk cId="3268783947" sldId="294"/>
            <ac:spMk id="8" creationId="{FD570EDB-81EA-599E-1868-56ED43E7FA07}"/>
          </ac:spMkLst>
        </pc:spChg>
        <pc:spChg chg="mod">
          <ac:chgData name="Özlem Tuncay" userId="13296526b5cb572e" providerId="LiveId" clId="{CADEAC07-F259-4CD3-953F-287297423532}" dt="2025-08-07T16:04:29.263" v="368" actId="1076"/>
          <ac:spMkLst>
            <pc:docMk/>
            <pc:sldMk cId="3268783947" sldId="294"/>
            <ac:spMk id="15" creationId="{5994DB3B-CA40-D776-0E3A-33522499B66C}"/>
          </ac:spMkLst>
        </pc:spChg>
        <pc:spChg chg="mod">
          <ac:chgData name="Özlem Tuncay" userId="13296526b5cb572e" providerId="LiveId" clId="{CADEAC07-F259-4CD3-953F-287297423532}" dt="2025-08-07T16:04:58.197" v="446" actId="20577"/>
          <ac:spMkLst>
            <pc:docMk/>
            <pc:sldMk cId="3268783947" sldId="294"/>
            <ac:spMk id="19" creationId="{606E2776-1779-9808-6DE1-00D693F838BC}"/>
          </ac:spMkLst>
        </pc:spChg>
      </pc:sldChg>
      <pc:sldChg chg="del">
        <pc:chgData name="Özlem Tuncay" userId="13296526b5cb572e" providerId="LiveId" clId="{CADEAC07-F259-4CD3-953F-287297423532}" dt="2025-08-07T16:08:28.901" v="456" actId="47"/>
        <pc:sldMkLst>
          <pc:docMk/>
          <pc:sldMk cId="4176318678" sldId="300"/>
        </pc:sldMkLst>
      </pc:sldChg>
      <pc:sldChg chg="del">
        <pc:chgData name="Özlem Tuncay" userId="13296526b5cb572e" providerId="LiveId" clId="{CADEAC07-F259-4CD3-953F-287297423532}" dt="2025-08-07T16:08:30.117" v="457" actId="47"/>
        <pc:sldMkLst>
          <pc:docMk/>
          <pc:sldMk cId="811375129" sldId="302"/>
        </pc:sldMkLst>
      </pc:sldChg>
      <pc:sldChg chg="del">
        <pc:chgData name="Özlem Tuncay" userId="13296526b5cb572e" providerId="LiveId" clId="{CADEAC07-F259-4CD3-953F-287297423532}" dt="2025-08-07T16:08:07.143" v="452" actId="47"/>
        <pc:sldMkLst>
          <pc:docMk/>
          <pc:sldMk cId="542468054" sldId="304"/>
        </pc:sldMkLst>
      </pc:sldChg>
      <pc:sldChg chg="delSp modSp add mod">
        <pc:chgData name="Özlem Tuncay" userId="13296526b5cb572e" providerId="LiveId" clId="{CADEAC07-F259-4CD3-953F-287297423532}" dt="2025-08-07T15:59:19.280" v="86" actId="478"/>
        <pc:sldMkLst>
          <pc:docMk/>
          <pc:sldMk cId="2119888285" sldId="305"/>
        </pc:sldMkLst>
        <pc:spChg chg="mod">
          <ac:chgData name="Özlem Tuncay" userId="13296526b5cb572e" providerId="LiveId" clId="{CADEAC07-F259-4CD3-953F-287297423532}" dt="2025-08-07T15:59:14.464" v="85" actId="20577"/>
          <ac:spMkLst>
            <pc:docMk/>
            <pc:sldMk cId="2119888285" sldId="305"/>
            <ac:spMk id="7" creationId="{A22C082B-41A8-3E7A-B17C-8F559C11610C}"/>
          </ac:spMkLst>
        </pc:spChg>
        <pc:spChg chg="del">
          <ac:chgData name="Özlem Tuncay" userId="13296526b5cb572e" providerId="LiveId" clId="{CADEAC07-F259-4CD3-953F-287297423532}" dt="2025-08-07T15:59:19.280" v="86" actId="478"/>
          <ac:spMkLst>
            <pc:docMk/>
            <pc:sldMk cId="2119888285" sldId="305"/>
            <ac:spMk id="12" creationId="{9B5F84EF-AD3F-965D-81FB-7D1236A9460B}"/>
          </ac:spMkLst>
        </pc:spChg>
      </pc:sldChg>
      <pc:sldChg chg="modSp add mod">
        <pc:chgData name="Özlem Tuncay" userId="13296526b5cb572e" providerId="LiveId" clId="{CADEAC07-F259-4CD3-953F-287297423532}" dt="2025-08-07T16:34:53.647" v="548" actId="20577"/>
        <pc:sldMkLst>
          <pc:docMk/>
          <pc:sldMk cId="1673041045" sldId="306"/>
        </pc:sldMkLst>
        <pc:spChg chg="mod">
          <ac:chgData name="Özlem Tuncay" userId="13296526b5cb572e" providerId="LiveId" clId="{CADEAC07-F259-4CD3-953F-287297423532}" dt="2025-08-07T16:34:53.647" v="548" actId="20577"/>
          <ac:spMkLst>
            <pc:docMk/>
            <pc:sldMk cId="1673041045" sldId="306"/>
            <ac:spMk id="7" creationId="{77DEAA57-1A9A-C5BE-6C91-3B959B45116B}"/>
          </ac:spMkLst>
        </pc:spChg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7.08.2025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BA64F3-75EF-9F8E-F7A6-103BE1111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>
            <a:extLst>
              <a:ext uri="{FF2B5EF4-FFF2-40B4-BE49-F238E27FC236}">
                <a16:creationId xmlns:a16="http://schemas.microsoft.com/office/drawing/2014/main" id="{BE3681FF-1037-23A9-BEEB-13A54B70A4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>
            <a:extLst>
              <a:ext uri="{FF2B5EF4-FFF2-40B4-BE49-F238E27FC236}">
                <a16:creationId xmlns:a16="http://schemas.microsoft.com/office/drawing/2014/main" id="{CA9BFA7F-D98B-45FF-85DE-5B5D8A2F20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C3BC9F50-AF54-1B6B-CF98-F0302CABE2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7551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Sonbaharla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0DD4EC-5AB4-F452-5B74-912014BF5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7E4AAF8A-CEA2-5377-C128-B4F8558388B6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FCDFDC33-4544-F281-54BC-1CDA8D7C30F0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79EB06F-1D18-BB3B-887F-6DC1D1433B3A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77DEAA57-1A9A-C5BE-6C91-3B959B45116B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Sonbaharla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spc="110" dirty="0" err="1">
                <a:solidFill>
                  <a:srgbClr val="EE3135"/>
                </a:solidFill>
                <a:latin typeface="Calibri"/>
                <a:cs typeface="Calibri"/>
              </a:rPr>
              <a:t>ler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Öğrendim.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0A6522B4-8098-74A8-CA9A-C1DB3F03ECDB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D4E102AA-9490-A782-385A-988A83A4359E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D4ADDA5-03AB-313D-1916-80DD54EAA5B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3041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5059FA-5D40-C6CC-DC72-4766C2F706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736CFBC-71B2-9ED5-930C-72054E2D969B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B5CB6131-A360-DCA2-03E2-13FEA5CD59C5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FFDBCD53-464F-8420-C79D-8D13D89A2EC4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A22C082B-41A8-3E7A-B17C-8F559C11610C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ÖZGÜN TASARIM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000" spc="114" dirty="0">
                <a:solidFill>
                  <a:srgbClr val="EE3135"/>
                </a:solidFill>
                <a:latin typeface="Calibri"/>
                <a:cs typeface="Calibri"/>
              </a:rPr>
              <a:t>Yapraklarla sanat yapıyorum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848A91BE-11B2-E3C6-DE14-72D6EA7985A6}"/>
              </a:ext>
            </a:extLst>
          </p:cNvPr>
          <p:cNvGrpSpPr/>
          <p:nvPr/>
        </p:nvGrpSpPr>
        <p:grpSpPr>
          <a:xfrm>
            <a:off x="0" y="1957470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D390BE5-F818-08BD-2907-8A372D2C6024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41987683-4630-EEC3-2CEC-A58F7F51FEBE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9888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C346E2-2922-B98B-CFF7-C4405C641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6689537-A06E-56EC-F7F9-9748F7BD38C2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13629F03-251E-28F5-76EC-905F2C6FA299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9D6E79D-EE35-BB2F-56BE-883B0CB160FA}"/>
              </a:ext>
            </a:extLst>
          </p:cNvPr>
          <p:cNvSpPr/>
          <p:nvPr/>
        </p:nvSpPr>
        <p:spPr>
          <a:xfrm>
            <a:off x="2743200" y="900111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802A060B-8E03-1904-A087-2C808F7D0B43}"/>
              </a:ext>
            </a:extLst>
          </p:cNvPr>
          <p:cNvSpPr txBox="1"/>
          <p:nvPr/>
        </p:nvSpPr>
        <p:spPr>
          <a:xfrm>
            <a:off x="162975" y="959761"/>
            <a:ext cx="7446188" cy="1090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SCAMPER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2 Sayısını Değiştir Dönüştür Başka Amaçla Kullan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E558425E-846F-1FC7-BDDF-27CE286588D2}"/>
              </a:ext>
            </a:extLst>
          </p:cNvPr>
          <p:cNvGrpSpPr/>
          <p:nvPr/>
        </p:nvGrpSpPr>
        <p:grpSpPr>
          <a:xfrm>
            <a:off x="0" y="2023648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AF25297A-8612-44BB-9DFC-D71CEEF91033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75A104B7-97AD-6484-3EDA-8EDE014D12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sp>
        <p:nvSpPr>
          <p:cNvPr id="4" name="Dikdörtgen 3">
            <a:extLst>
              <a:ext uri="{FF2B5EF4-FFF2-40B4-BE49-F238E27FC236}">
                <a16:creationId xmlns:a16="http://schemas.microsoft.com/office/drawing/2014/main" id="{F3C3647F-56B5-3607-06F2-0621373B4846}"/>
              </a:ext>
            </a:extLst>
          </p:cNvPr>
          <p:cNvSpPr/>
          <p:nvPr/>
        </p:nvSpPr>
        <p:spPr>
          <a:xfrm>
            <a:off x="2077346" y="2023648"/>
            <a:ext cx="3317079" cy="93256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00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98036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DENEY GÖZLEM RAPORUM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Deneyde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Gözlemlerim</a:t>
            </a:r>
            <a:endParaRPr lang="tr-TR" sz="2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02203-7BBD-B703-4E48-D8CAC2F9D2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8AA8B93-0D35-A14D-F77C-714E45C4644C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24790C1D-8615-F77E-4D8D-05137FEA3E12}"/>
              </a:ext>
            </a:extLst>
          </p:cNvPr>
          <p:cNvSpPr txBox="1"/>
          <p:nvPr/>
        </p:nvSpPr>
        <p:spPr>
          <a:xfrm>
            <a:off x="1508904" y="169639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Yaprak  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071C984B-113A-ABF5-A972-3E725FF80998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5C035554-5362-0912-F77F-5BFC0E76C55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A7349299-6354-8499-F975-1EA23A05DFD2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83631BF5-D6C7-7FA7-54AF-CE63526C6F30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D0CE56D8-FACD-DED4-BE72-1C7F2531507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ABBD3326-BF48-0B4F-CAFC-46991FF7330C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8D1ABBE0-E6D8-B70F-5FD6-A11FA7D58C32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9E163AA6-2D61-B455-23A7-F75030779EE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D0C4E3CE-D2C4-3082-CDFB-8C54DA4611FD}"/>
              </a:ext>
            </a:extLst>
          </p:cNvPr>
          <p:cNvSpPr txBox="1"/>
          <p:nvPr/>
        </p:nvSpPr>
        <p:spPr>
          <a:xfrm>
            <a:off x="2174772" y="786340"/>
            <a:ext cx="4114800" cy="8258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Cevabımın Sorusu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C3946C0F-B16D-0BB4-C93F-C2053514836D}"/>
              </a:ext>
            </a:extLst>
          </p:cNvPr>
          <p:cNvSpPr txBox="1"/>
          <p:nvPr/>
        </p:nvSpPr>
        <p:spPr>
          <a:xfrm>
            <a:off x="1914122" y="5281993"/>
            <a:ext cx="4317178" cy="19236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Cevabı;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Yaprak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Ağaç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Konser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sonbahar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olan sorular sor.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1469FA69-81B9-D8A4-A4E6-FEC09C9A31DF}"/>
              </a:ext>
            </a:extLst>
          </p:cNvPr>
          <p:cNvSpPr txBox="1"/>
          <p:nvPr/>
        </p:nvSpPr>
        <p:spPr>
          <a:xfrm>
            <a:off x="5486849" y="1763607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Ağaç 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1448D820-0C95-28EF-F9E4-B6A35E6529F7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360EC51B-40F2-25C4-2092-E79FB5B37D2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B6120A88-6F3D-D18B-DEF4-0BDDCE6976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B59E4C14-4322-30B7-46F5-9C2EA4198E54}"/>
              </a:ext>
            </a:extLst>
          </p:cNvPr>
          <p:cNvSpPr txBox="1"/>
          <p:nvPr/>
        </p:nvSpPr>
        <p:spPr>
          <a:xfrm>
            <a:off x="1497750" y="7832682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Konser 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6653D248-F5A1-AC4D-AF2A-15B135D6782B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9D19EE20-9D4C-A6D5-A245-864AEC2B6A9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B5B51FA8-E911-7CF0-F5EA-DD144BB8A3A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C9DCD816-FD15-7844-0086-2852A0389E54}"/>
              </a:ext>
            </a:extLst>
          </p:cNvPr>
          <p:cNvSpPr txBox="1"/>
          <p:nvPr/>
        </p:nvSpPr>
        <p:spPr>
          <a:xfrm>
            <a:off x="5334000" y="7832682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Sonbahar 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81306708-AE52-BC5C-F62A-D9E3C88F03D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8F620E7A-C907-3B10-E3EF-47A99CDB4902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204CE959-C642-A25F-8BEC-B02FE0EDCCB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3763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33F672-B85D-332D-0726-53DB08321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0E55DB1-8BA6-9C9C-2E77-0A8B4C93B542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6908E07-001A-75FA-8004-2F5B779B5A21}"/>
              </a:ext>
            </a:extLst>
          </p:cNvPr>
          <p:cNvSpPr txBox="1"/>
          <p:nvPr/>
        </p:nvSpPr>
        <p:spPr>
          <a:xfrm>
            <a:off x="596462" y="1545538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Üşüyünce ne yaparsın??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615A0E40-EFEC-A274-819A-73A2B7DD8A80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1F2FD71D-EC84-E38D-4C99-FEF3F5F77EB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1285E115-3E54-B47E-C872-4E42FCF1A3F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814086D7-B8C3-5DF3-4DE4-A8508FCD6B42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grpSp>
        <p:nvGrpSpPr>
          <p:cNvPr id="69" name="object 9">
            <a:extLst>
              <a:ext uri="{FF2B5EF4-FFF2-40B4-BE49-F238E27FC236}">
                <a16:creationId xmlns:a16="http://schemas.microsoft.com/office/drawing/2014/main" id="{C1493404-209E-FD79-E5B3-0C6BD5AC2A0D}"/>
              </a:ext>
            </a:extLst>
          </p:cNvPr>
          <p:cNvGrpSpPr/>
          <p:nvPr/>
        </p:nvGrpSpPr>
        <p:grpSpPr>
          <a:xfrm>
            <a:off x="2338799" y="4572960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53338CC2-31D6-2E1B-D418-4B22ECC382E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14BE9D58-7930-5CCA-24D2-2ECCCFB60434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03BE918C-188A-CB81-EFD9-A57093FE4057}"/>
              </a:ext>
            </a:extLst>
          </p:cNvPr>
          <p:cNvSpPr txBox="1"/>
          <p:nvPr/>
        </p:nvSpPr>
        <p:spPr>
          <a:xfrm>
            <a:off x="2174772" y="786340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Sorunlar ve Çözümler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4E1DD62E-A2F9-7F3D-45F8-B692B5B8310A}"/>
              </a:ext>
            </a:extLst>
          </p:cNvPr>
          <p:cNvSpPr txBox="1"/>
          <p:nvPr/>
        </p:nvSpPr>
        <p:spPr>
          <a:xfrm>
            <a:off x="2073582" y="5518191"/>
            <a:ext cx="4317178" cy="9618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Bu sorunlarla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karşılaşsaydın bunları 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çözerdin?</a:t>
            </a: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FD570EDB-81EA-599E-1868-56ED43E7FA07}"/>
              </a:ext>
            </a:extLst>
          </p:cNvPr>
          <p:cNvSpPr txBox="1"/>
          <p:nvPr/>
        </p:nvSpPr>
        <p:spPr>
          <a:xfrm>
            <a:off x="4716276" y="1545539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Yapraklar neden dökülür?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B1F388A3-7D04-A840-B665-EC5D2E017112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6E494822-3157-BE7B-347D-7DB7FA6D1F5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E67DEC59-65C6-9D39-685B-A23869C14DF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5994DB3B-CA40-D776-0E3A-33522499B66C}"/>
              </a:ext>
            </a:extLst>
          </p:cNvPr>
          <p:cNvSpPr txBox="1"/>
          <p:nvPr/>
        </p:nvSpPr>
        <p:spPr>
          <a:xfrm>
            <a:off x="384863" y="7799301"/>
            <a:ext cx="3042571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Dökülen yapraklara ne olur?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3D96AE8E-D599-CD88-013D-105130772D87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D87A2D42-76D5-20BA-DE9D-8E54DDC6FF19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A3FF88BB-F25E-703C-B724-B745A55A135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606E2776-1779-9808-6DE1-00D693F838BC}"/>
              </a:ext>
            </a:extLst>
          </p:cNvPr>
          <p:cNvSpPr txBox="1"/>
          <p:nvPr/>
        </p:nvSpPr>
        <p:spPr>
          <a:xfrm>
            <a:off x="4574407" y="7577608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Yapraklar düşerken canları yanar mı?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3C85C32A-CBD7-C9E5-928B-A21A68C39AF2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F0CE3104-97E1-69EF-9075-205564C16B6B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34C26803-3B6D-18AA-D6B2-16799592751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8783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130</Words>
  <Application>Microsoft Office PowerPoint</Application>
  <PresentationFormat>Özel</PresentationFormat>
  <Paragraphs>48</Paragraphs>
  <Slides>7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12" baseType="lpstr">
      <vt:lpstr>Aptos</vt:lpstr>
      <vt:lpstr>Arial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2025-08-07T16:34:56Z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