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80" r:id="rId2"/>
    <p:sldId id="293" r:id="rId3"/>
    <p:sldId id="291" r:id="rId4"/>
    <p:sldId id="271" r:id="rId5"/>
    <p:sldId id="283" r:id="rId6"/>
    <p:sldId id="303" r:id="rId7"/>
    <p:sldId id="276" r:id="rId8"/>
    <p:sldId id="270" r:id="rId9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  <pc:docChgLst>
    <pc:chgData name="Özlem Tuncay" userId="13296526b5cb572e" providerId="LiveId" clId="{54A14653-4874-434A-8F93-EC880115EF66}"/>
    <pc:docChg chg="custSel delSld modSld">
      <pc:chgData name="Özlem Tuncay" userId="13296526b5cb572e" providerId="LiveId" clId="{54A14653-4874-434A-8F93-EC880115EF66}" dt="2025-08-07T18:30:18.448" v="145" actId="47"/>
      <pc:docMkLst>
        <pc:docMk/>
      </pc:docMkLst>
      <pc:sldChg chg="del">
        <pc:chgData name="Özlem Tuncay" userId="13296526b5cb572e" providerId="LiveId" clId="{54A14653-4874-434A-8F93-EC880115EF66}" dt="2025-08-07T18:30:13.057" v="141" actId="47"/>
        <pc:sldMkLst>
          <pc:docMk/>
          <pc:sldMk cId="0" sldId="260"/>
        </pc:sldMkLst>
      </pc:sldChg>
      <pc:sldChg chg="delSp modSp mod">
        <pc:chgData name="Özlem Tuncay" userId="13296526b5cb572e" providerId="LiveId" clId="{54A14653-4874-434A-8F93-EC880115EF66}" dt="2025-08-07T18:28:36.292" v="139" actId="478"/>
        <pc:sldMkLst>
          <pc:docMk/>
          <pc:sldMk cId="200917236" sldId="270"/>
        </pc:sldMkLst>
        <pc:spChg chg="mod">
          <ac:chgData name="Özlem Tuncay" userId="13296526b5cb572e" providerId="LiveId" clId="{54A14653-4874-434A-8F93-EC880115EF66}" dt="2025-08-07T18:28:32.016" v="138" actId="20577"/>
          <ac:spMkLst>
            <pc:docMk/>
            <pc:sldMk cId="200917236" sldId="270"/>
            <ac:spMk id="7" creationId="{2C229FF8-2C45-2365-AFB2-078AB2489146}"/>
          </ac:spMkLst>
        </pc:spChg>
        <pc:spChg chg="del">
          <ac:chgData name="Özlem Tuncay" userId="13296526b5cb572e" providerId="LiveId" clId="{54A14653-4874-434A-8F93-EC880115EF66}" dt="2025-08-07T18:28:36.292" v="139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modSp mod">
        <pc:chgData name="Özlem Tuncay" userId="13296526b5cb572e" providerId="LiveId" clId="{54A14653-4874-434A-8F93-EC880115EF66}" dt="2025-08-07T18:25:34.519" v="90" actId="20577"/>
        <pc:sldMkLst>
          <pc:docMk/>
          <pc:sldMk cId="3198036310" sldId="271"/>
        </pc:sldMkLst>
        <pc:spChg chg="mod">
          <ac:chgData name="Özlem Tuncay" userId="13296526b5cb572e" providerId="LiveId" clId="{54A14653-4874-434A-8F93-EC880115EF66}" dt="2025-08-07T18:25:25.599" v="85" actId="20577"/>
          <ac:spMkLst>
            <pc:docMk/>
            <pc:sldMk cId="3198036310" sldId="271"/>
            <ac:spMk id="4" creationId="{F3C3647F-56B5-3607-06F2-0621373B4846}"/>
          </ac:spMkLst>
        </pc:spChg>
        <pc:spChg chg="mod">
          <ac:chgData name="Özlem Tuncay" userId="13296526b5cb572e" providerId="LiveId" clId="{54A14653-4874-434A-8F93-EC880115EF66}" dt="2025-08-07T18:25:34.519" v="90" actId="20577"/>
          <ac:spMkLst>
            <pc:docMk/>
            <pc:sldMk cId="3198036310" sldId="271"/>
            <ac:spMk id="7" creationId="{802A060B-8E03-1904-A087-2C808F7D0B43}"/>
          </ac:spMkLst>
        </pc:spChg>
      </pc:sldChg>
      <pc:sldChg chg="modSp mod">
        <pc:chgData name="Özlem Tuncay" userId="13296526b5cb572e" providerId="LiveId" clId="{54A14653-4874-434A-8F93-EC880115EF66}" dt="2025-08-07T18:23:15.494" v="27" actId="20577"/>
        <pc:sldMkLst>
          <pc:docMk/>
          <pc:sldMk cId="3846548102" sldId="280"/>
        </pc:sldMkLst>
        <pc:spChg chg="mod">
          <ac:chgData name="Özlem Tuncay" userId="13296526b5cb572e" providerId="LiveId" clId="{54A14653-4874-434A-8F93-EC880115EF66}" dt="2025-08-07T18:23:15.494" v="27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modSp mod">
        <pc:chgData name="Özlem Tuncay" userId="13296526b5cb572e" providerId="LiveId" clId="{54A14653-4874-434A-8F93-EC880115EF66}" dt="2025-08-07T18:25:17.123" v="83" actId="20577"/>
        <pc:sldMkLst>
          <pc:docMk/>
          <pc:sldMk cId="4226201436" sldId="283"/>
        </pc:sldMkLst>
        <pc:spChg chg="mod">
          <ac:chgData name="Özlem Tuncay" userId="13296526b5cb572e" providerId="LiveId" clId="{54A14653-4874-434A-8F93-EC880115EF66}" dt="2025-08-07T18:24:54.097" v="73" actId="20577"/>
          <ac:spMkLst>
            <pc:docMk/>
            <pc:sldMk cId="4226201436" sldId="283"/>
            <ac:spMk id="7" creationId="{825D114A-6CE6-FFBD-826A-6F66B1253A22}"/>
          </ac:spMkLst>
        </pc:spChg>
        <pc:spChg chg="mod">
          <ac:chgData name="Özlem Tuncay" userId="13296526b5cb572e" providerId="LiveId" clId="{54A14653-4874-434A-8F93-EC880115EF66}" dt="2025-08-07T18:25:17.123" v="83" actId="20577"/>
          <ac:spMkLst>
            <pc:docMk/>
            <pc:sldMk cId="4226201436" sldId="283"/>
            <ac:spMk id="10" creationId="{3C8D5EE0-5256-8DD0-3500-543A61DF5AFE}"/>
          </ac:spMkLst>
        </pc:spChg>
        <pc:spChg chg="mod">
          <ac:chgData name="Özlem Tuncay" userId="13296526b5cb572e" providerId="LiveId" clId="{54A14653-4874-434A-8F93-EC880115EF66}" dt="2025-08-07T18:25:01.199" v="76" actId="1076"/>
          <ac:spMkLst>
            <pc:docMk/>
            <pc:sldMk cId="4226201436" sldId="283"/>
            <ac:spMk id="19" creationId="{CCDF9597-199D-D8FC-88A0-85D5C77FD86C}"/>
          </ac:spMkLst>
        </pc:spChg>
        <pc:spChg chg="mod">
          <ac:chgData name="Özlem Tuncay" userId="13296526b5cb572e" providerId="LiveId" clId="{54A14653-4874-434A-8F93-EC880115EF66}" dt="2025-08-07T18:25:05.645" v="79" actId="20577"/>
          <ac:spMkLst>
            <pc:docMk/>
            <pc:sldMk cId="4226201436" sldId="283"/>
            <ac:spMk id="26" creationId="{A8A9529B-3666-D010-2CAF-68BA2D515D5F}"/>
          </ac:spMkLst>
        </pc:spChg>
        <pc:picChg chg="mod">
          <ac:chgData name="Özlem Tuncay" userId="13296526b5cb572e" providerId="LiveId" clId="{54A14653-4874-434A-8F93-EC880115EF66}" dt="2025-08-07T18:24:59.059" v="75" actId="1076"/>
          <ac:picMkLst>
            <pc:docMk/>
            <pc:sldMk cId="4226201436" sldId="283"/>
            <ac:picMk id="2" creationId="{6430B09C-D651-58FE-3A31-413E3B6ACB91}"/>
          </ac:picMkLst>
        </pc:picChg>
        <pc:picChg chg="mod">
          <ac:chgData name="Özlem Tuncay" userId="13296526b5cb572e" providerId="LiveId" clId="{54A14653-4874-434A-8F93-EC880115EF66}" dt="2025-08-07T18:24:57.844" v="74" actId="1076"/>
          <ac:picMkLst>
            <pc:docMk/>
            <pc:sldMk cId="4226201436" sldId="283"/>
            <ac:picMk id="16" creationId="{B2D66933-DED2-B2BF-918B-EEBE0C6B77B6}"/>
          </ac:picMkLst>
        </pc:picChg>
      </pc:sldChg>
      <pc:sldChg chg="del">
        <pc:chgData name="Özlem Tuncay" userId="13296526b5cb572e" providerId="LiveId" clId="{54A14653-4874-434A-8F93-EC880115EF66}" dt="2025-08-07T18:30:14.135" v="142" actId="47"/>
        <pc:sldMkLst>
          <pc:docMk/>
          <pc:sldMk cId="1953763254" sldId="288"/>
        </pc:sldMkLst>
      </pc:sldChg>
      <pc:sldChg chg="modSp mod">
        <pc:chgData name="Özlem Tuncay" userId="13296526b5cb572e" providerId="LiveId" clId="{54A14653-4874-434A-8F93-EC880115EF66}" dt="2025-08-07T18:24:38.884" v="71" actId="20577"/>
        <pc:sldMkLst>
          <pc:docMk/>
          <pc:sldMk cId="0" sldId="291"/>
        </pc:sldMkLst>
        <pc:spChg chg="mod">
          <ac:chgData name="Özlem Tuncay" userId="13296526b5cb572e" providerId="LiveId" clId="{54A14653-4874-434A-8F93-EC880115EF66}" dt="2025-08-07T18:24:38.884" v="71" actId="20577"/>
          <ac:spMkLst>
            <pc:docMk/>
            <pc:sldMk cId="0" sldId="291"/>
            <ac:spMk id="17" creationId="{00F5244C-E0E2-9B99-90BF-54451DB8F292}"/>
          </ac:spMkLst>
        </pc:spChg>
      </pc:sldChg>
      <pc:sldChg chg="modSp mod">
        <pc:chgData name="Özlem Tuncay" userId="13296526b5cb572e" providerId="LiveId" clId="{54A14653-4874-434A-8F93-EC880115EF66}" dt="2025-08-07T18:23:45.096" v="58" actId="1076"/>
        <pc:sldMkLst>
          <pc:docMk/>
          <pc:sldMk cId="751807643" sldId="293"/>
        </pc:sldMkLst>
        <pc:spChg chg="mod">
          <ac:chgData name="Özlem Tuncay" userId="13296526b5cb572e" providerId="LiveId" clId="{54A14653-4874-434A-8F93-EC880115EF66}" dt="2025-08-07T18:23:45.096" v="58" actId="1076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54A14653-4874-434A-8F93-EC880115EF66}" dt="2025-08-07T18:30:15.015" v="143" actId="47"/>
        <pc:sldMkLst>
          <pc:docMk/>
          <pc:sldMk cId="3268783947" sldId="294"/>
        </pc:sldMkLst>
      </pc:sldChg>
      <pc:sldChg chg="del">
        <pc:chgData name="Özlem Tuncay" userId="13296526b5cb572e" providerId="LiveId" clId="{54A14653-4874-434A-8F93-EC880115EF66}" dt="2025-08-07T18:30:17.674" v="144" actId="47"/>
        <pc:sldMkLst>
          <pc:docMk/>
          <pc:sldMk cId="4176318678" sldId="300"/>
        </pc:sldMkLst>
      </pc:sldChg>
      <pc:sldChg chg="del">
        <pc:chgData name="Özlem Tuncay" userId="13296526b5cb572e" providerId="LiveId" clId="{54A14653-4874-434A-8F93-EC880115EF66}" dt="2025-08-07T18:30:18.448" v="145" actId="47"/>
        <pc:sldMkLst>
          <pc:docMk/>
          <pc:sldMk cId="811375129" sldId="302"/>
        </pc:sldMkLst>
      </pc:sldChg>
      <pc:sldChg chg="del">
        <pc:chgData name="Özlem Tuncay" userId="13296526b5cb572e" providerId="LiveId" clId="{54A14653-4874-434A-8F93-EC880115EF66}" dt="2025-08-07T18:30:08.066" v="140" actId="47"/>
        <pc:sldMkLst>
          <pc:docMk/>
          <pc:sldMk cId="542468054" sldId="3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12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Kış mevsimi ile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040197" y="973057"/>
            <a:ext cx="60960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Kış Mevsimi ile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Termofor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2975" y="959761"/>
            <a:ext cx="7446188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200" spc="114" dirty="0">
                <a:solidFill>
                  <a:srgbClr val="EE3135"/>
                </a:solidFill>
                <a:latin typeface="Calibri"/>
                <a:cs typeface="Calibri"/>
              </a:rPr>
              <a:t>8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Sayısını Değiştir Dönüştür Başka Amaçla Kullan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Dikdörtgen 3">
            <a:extLst>
              <a:ext uri="{FF2B5EF4-FFF2-40B4-BE49-F238E27FC236}">
                <a16:creationId xmlns:a16="http://schemas.microsoft.com/office/drawing/2014/main" id="{F3C3647F-56B5-3607-06F2-0621373B4846}"/>
              </a:ext>
            </a:extLst>
          </p:cNvPr>
          <p:cNvSpPr/>
          <p:nvPr/>
        </p:nvSpPr>
        <p:spPr>
          <a:xfrm>
            <a:off x="2077346" y="2023648"/>
            <a:ext cx="3317079" cy="93256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825D114A-6CE6-FFBD-826A-6F66B1253A22}"/>
              </a:ext>
            </a:extLst>
          </p:cNvPr>
          <p:cNvSpPr txBox="1"/>
          <p:nvPr/>
        </p:nvSpPr>
        <p:spPr>
          <a:xfrm>
            <a:off x="1806230" y="-2529674"/>
            <a:ext cx="3886200" cy="1546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999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tr-TR" sz="999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6430B09C-D651-58FE-3A31-413E3B6AC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0333" flipH="1">
            <a:off x="225001" y="4382733"/>
            <a:ext cx="663315" cy="88442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842ACC7-3237-6E5B-778D-BB7B1D0D1D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5909" r="4486"/>
          <a:stretch/>
        </p:blipFill>
        <p:spPr>
          <a:xfrm rot="19822805">
            <a:off x="488554" y="5847656"/>
            <a:ext cx="1475048" cy="1444759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4635DB92-E4D7-66C5-8ED0-F6E3F2914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05" y="6645995"/>
            <a:ext cx="1914002" cy="1431106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B2D66933-DED2-B2BF-918B-EEBE0C6B7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2943" flipH="1">
            <a:off x="1317775" y="4656579"/>
            <a:ext cx="663315" cy="884420"/>
          </a:xfrm>
          <a:prstGeom prst="rect">
            <a:avLst/>
          </a:prstGeom>
        </p:spPr>
      </p:pic>
      <p:pic>
        <p:nvPicPr>
          <p:cNvPr id="2050" name="Picture 2" descr="Duvar Resmi Lego küp - PIXERS.COM.TR">
            <a:extLst>
              <a:ext uri="{FF2B5EF4-FFF2-40B4-BE49-F238E27FC236}">
                <a16:creationId xmlns:a16="http://schemas.microsoft.com/office/drawing/2014/main" id="{C528B57B-0916-2C45-E551-0A3963E7D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8" b="7378"/>
          <a:stretch/>
        </p:blipFill>
        <p:spPr bwMode="auto">
          <a:xfrm>
            <a:off x="2189110" y="1222022"/>
            <a:ext cx="746395" cy="7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akas (Ikili) Fiyatı, Yorumları - duyumarket">
            <a:extLst>
              <a:ext uri="{FF2B5EF4-FFF2-40B4-BE49-F238E27FC236}">
                <a16:creationId xmlns:a16="http://schemas.microsoft.com/office/drawing/2014/main" id="{1D70E3CD-4F28-4E55-B07D-B65A0BE9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1431295"/>
            <a:ext cx="1006044" cy="10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DC2D20C-C27C-9BD2-EC79-06064F08E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283" y="9618943"/>
            <a:ext cx="1261914" cy="1121494"/>
          </a:xfrm>
          <a:prstGeom prst="rect">
            <a:avLst/>
          </a:prstGeom>
        </p:spPr>
      </p:pic>
      <p:sp>
        <p:nvSpPr>
          <p:cNvPr id="18" name="Çarpma 6">
            <a:extLst>
              <a:ext uri="{FF2B5EF4-FFF2-40B4-BE49-F238E27FC236}">
                <a16:creationId xmlns:a16="http://schemas.microsoft.com/office/drawing/2014/main" id="{36A4431B-D296-68A5-C15D-7C11A8EA7C5B}"/>
              </a:ext>
            </a:extLst>
          </p:cNvPr>
          <p:cNvSpPr/>
          <p:nvPr/>
        </p:nvSpPr>
        <p:spPr>
          <a:xfrm>
            <a:off x="6717717" y="8154727"/>
            <a:ext cx="912527" cy="138659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5-Nokta Yıldız 2">
            <a:extLst>
              <a:ext uri="{FF2B5EF4-FFF2-40B4-BE49-F238E27FC236}">
                <a16:creationId xmlns:a16="http://schemas.microsoft.com/office/drawing/2014/main" id="{CCDF9597-199D-D8FC-88A0-85D5C77FD86C}"/>
              </a:ext>
            </a:extLst>
          </p:cNvPr>
          <p:cNvSpPr/>
          <p:nvPr/>
        </p:nvSpPr>
        <p:spPr>
          <a:xfrm>
            <a:off x="751465" y="4765644"/>
            <a:ext cx="504056" cy="5823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BD151F83-6847-A4AF-0CE3-DA29871D48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965">
            <a:off x="6262088" y="4675141"/>
            <a:ext cx="911258" cy="1215011"/>
          </a:xfrm>
          <a:prstGeom prst="rect">
            <a:avLst/>
          </a:prstGeom>
          <a:pattFill prst="horzBrick">
            <a:fgClr>
              <a:srgbClr val="C00000"/>
            </a:fgClr>
            <a:bgClr>
              <a:schemeClr val="bg1"/>
            </a:bgClr>
          </a:pattFill>
        </p:spPr>
      </p:pic>
      <p:pic>
        <p:nvPicPr>
          <p:cNvPr id="21" name="Picture 16" descr="Lizard Leaving Footprints Sticker">
            <a:extLst>
              <a:ext uri="{FF2B5EF4-FFF2-40B4-BE49-F238E27FC236}">
                <a16:creationId xmlns:a16="http://schemas.microsoft.com/office/drawing/2014/main" id="{BA3AD9E9-28B8-B98F-AFBB-434825265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76">
            <a:off x="600960" y="251690"/>
            <a:ext cx="1155123" cy="16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62FD172-1372-8203-0039-29E3E3B4CC7D}"/>
              </a:ext>
            </a:extLst>
          </p:cNvPr>
          <p:cNvSpPr/>
          <p:nvPr/>
        </p:nvSpPr>
        <p:spPr>
          <a:xfrm>
            <a:off x="2106044" y="1756620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FC35A47-2360-2FC6-175F-D985859F5122}"/>
              </a:ext>
            </a:extLst>
          </p:cNvPr>
          <p:cNvSpPr/>
          <p:nvPr/>
        </p:nvSpPr>
        <p:spPr>
          <a:xfrm>
            <a:off x="5439514" y="2144951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0F62163-10D7-6660-52C0-70A8DDA4EC4B}"/>
              </a:ext>
            </a:extLst>
          </p:cNvPr>
          <p:cNvSpPr/>
          <p:nvPr/>
        </p:nvSpPr>
        <p:spPr>
          <a:xfrm>
            <a:off x="4651156" y="5311487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pic>
        <p:nvPicPr>
          <p:cNvPr id="2054" name="Picture 6" descr="Ağlayan Bebek Oyuncak Et Bebek Emzikli 35 Cm - PttAVM.com - 2025">
            <a:extLst>
              <a:ext uri="{FF2B5EF4-FFF2-40B4-BE49-F238E27FC236}">
                <a16:creationId xmlns:a16="http://schemas.microsoft.com/office/drawing/2014/main" id="{92B80428-97B6-B63A-5826-BA201A6C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4255350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antoy Biyoplastik Oyuncak Yemek Takımı">
            <a:extLst>
              <a:ext uri="{FF2B5EF4-FFF2-40B4-BE49-F238E27FC236}">
                <a16:creationId xmlns:a16="http://schemas.microsoft.com/office/drawing/2014/main" id="{1318E171-342D-4895-7131-7DE8EC5B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557" y="8354047"/>
            <a:ext cx="987950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0C4BF156-C2DD-175A-CAEB-B32BC3935BAB}"/>
              </a:ext>
            </a:extLst>
          </p:cNvPr>
          <p:cNvSpPr/>
          <p:nvPr/>
        </p:nvSpPr>
        <p:spPr>
          <a:xfrm>
            <a:off x="1956486" y="8424594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A8A9529B-3666-D010-2CAF-68BA2D515D5F}"/>
              </a:ext>
            </a:extLst>
          </p:cNvPr>
          <p:cNvSpPr txBox="1"/>
          <p:nvPr/>
        </p:nvSpPr>
        <p:spPr>
          <a:xfrm>
            <a:off x="2224257" y="113245"/>
            <a:ext cx="386584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8 Labirent Oyunu Haritası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9">
            <a:extLst>
              <a:ext uri="{FF2B5EF4-FFF2-40B4-BE49-F238E27FC236}">
                <a16:creationId xmlns:a16="http://schemas.microsoft.com/office/drawing/2014/main" id="{619654C2-7980-A4DF-E183-BA48250D749D}"/>
              </a:ext>
            </a:extLst>
          </p:cNvPr>
          <p:cNvGrpSpPr/>
          <p:nvPr/>
        </p:nvGrpSpPr>
        <p:grpSpPr>
          <a:xfrm>
            <a:off x="5775315" y="24277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03E7C175-6830-CA5D-2B7C-79D64556EF5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1">
              <a:extLst>
                <a:ext uri="{FF2B5EF4-FFF2-40B4-BE49-F238E27FC236}">
                  <a16:creationId xmlns:a16="http://schemas.microsoft.com/office/drawing/2014/main" id="{C17ED496-F8CA-124B-0366-E75F06962DA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3C8D5EE0-5256-8DD0-3500-543A61DF5AFE}"/>
              </a:ext>
            </a:extLst>
          </p:cNvPr>
          <p:cNvSpPr txBox="1"/>
          <p:nvPr/>
        </p:nvSpPr>
        <p:spPr>
          <a:xfrm>
            <a:off x="5824697" y="178033"/>
            <a:ext cx="1835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/>
              <a:t>8 yolundan </a:t>
            </a:r>
          </a:p>
          <a:p>
            <a:pPr algn="ctr"/>
            <a:r>
              <a:rPr lang="tr-TR" sz="1400" dirty="0"/>
              <a:t>giderken </a:t>
            </a:r>
          </a:p>
          <a:p>
            <a:pPr algn="ctr"/>
            <a:r>
              <a:rPr lang="tr-TR" sz="1400" dirty="0"/>
              <a:t>sadece 8 tane </a:t>
            </a:r>
          </a:p>
          <a:p>
            <a:pPr algn="ctr"/>
            <a:r>
              <a:rPr lang="tr-TR" sz="1400" dirty="0"/>
              <a:t>olanları toplamalısın!</a:t>
            </a:r>
          </a:p>
        </p:txBody>
      </p:sp>
    </p:spTree>
    <p:extLst>
      <p:ext uri="{BB962C8B-B14F-4D97-AF65-F5344CB8AC3E}">
        <p14:creationId xmlns:p14="http://schemas.microsoft.com/office/powerpoint/2010/main" val="4226201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Karelerle tasarım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138</Words>
  <Application>Microsoft Office PowerPoint</Application>
  <PresentationFormat>Özel</PresentationFormat>
  <Paragraphs>49</Paragraphs>
  <Slides>8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3" baseType="lpstr">
      <vt:lpstr>Aptos</vt:lpstr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2025-08-07T18:30:27Z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