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2"/>
    <p:sldId id="280" r:id="rId3"/>
    <p:sldId id="287" r:id="rId4"/>
    <p:sldId id="288" r:id="rId5"/>
    <p:sldId id="258" r:id="rId6"/>
    <p:sldId id="271" r:id="rId7"/>
    <p:sldId id="283" r:id="rId8"/>
    <p:sldId id="285" r:id="rId9"/>
    <p:sldId id="286" r:id="rId10"/>
    <p:sldId id="289" r:id="rId11"/>
    <p:sldId id="260" r:id="rId12"/>
    <p:sldId id="276" r:id="rId13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272A5643-720B-4DB7-97CC-7DCF0F46D2C8}"/>
    <pc:docChg chg="delSld">
      <pc:chgData name="Özlem Tuncay" userId="13296526b5cb572e" providerId="LiveId" clId="{272A5643-720B-4DB7-97CC-7DCF0F46D2C8}" dt="2025-08-07T15:52:14.895" v="2" actId="47"/>
      <pc:docMkLst>
        <pc:docMk/>
      </pc:docMkLst>
      <pc:sldChg chg="del">
        <pc:chgData name="Özlem Tuncay" userId="13296526b5cb572e" providerId="LiveId" clId="{272A5643-720B-4DB7-97CC-7DCF0F46D2C8}" dt="2025-08-07T15:52:14.895" v="2" actId="47"/>
        <pc:sldMkLst>
          <pc:docMk/>
          <pc:sldMk cId="1053169579" sldId="278"/>
        </pc:sldMkLst>
      </pc:sldChg>
      <pc:sldChg chg="del">
        <pc:chgData name="Özlem Tuncay" userId="13296526b5cb572e" providerId="LiveId" clId="{272A5643-720B-4DB7-97CC-7DCF0F46D2C8}" dt="2025-08-07T15:52:13.195" v="1" actId="47"/>
        <pc:sldMkLst>
          <pc:docMk/>
          <pc:sldMk cId="1673882478" sldId="279"/>
        </pc:sldMkLst>
      </pc:sldChg>
      <pc:sldChg chg="del">
        <pc:chgData name="Özlem Tuncay" userId="13296526b5cb572e" providerId="LiveId" clId="{272A5643-720B-4DB7-97CC-7DCF0F46D2C8}" dt="2025-08-07T15:52:06.306" v="0" actId="47"/>
        <pc:sldMkLst>
          <pc:docMk/>
          <pc:sldMk cId="1667180299" sldId="282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5-03T13:50:20.722" v="924" actId="2057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del mod">
        <pc:chgData name="Özlem Tuncay" userId="13296526b5cb572e" providerId="LiveId" clId="{1A62F703-BA0B-4B19-97C4-6F40DE19EE81}" dt="2025-04-24T17:05:07.523" v="919" actId="4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del mod">
        <pc:chgData name="Özlem Tuncay" userId="13296526b5cb572e" providerId="LiveId" clId="{1A62F703-BA0B-4B19-97C4-6F40DE19EE81}" dt="2025-04-24T17:03:09.146" v="899" actId="4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5-03T13:50:20.722" v="924" actId="20577"/>
        <pc:sldMkLst>
          <pc:docMk/>
          <pc:sldMk cId="4226201436" sldId="283"/>
        </pc:sldMkLst>
      </pc:sldChg>
      <pc:sldChg chg="addSp delSp new del">
        <pc:chgData name="Özlem Tuncay" userId="13296526b5cb572e" providerId="LiveId" clId="{1A62F703-BA0B-4B19-97C4-6F40DE19EE81}" dt="2025-04-23T15:25:53.908" v="875" actId="47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  <pc:sldChg chg="modSp add mod">
        <pc:chgData name="Özlem Tuncay" userId="13296526b5cb572e" providerId="LiveId" clId="{1A62F703-BA0B-4B19-97C4-6F40DE19EE81}" dt="2025-04-24T17:01:55.551" v="897" actId="20577"/>
        <pc:sldMkLst>
          <pc:docMk/>
          <pc:sldMk cId="3491286906" sldId="287"/>
        </pc:sldMkLst>
      </pc:sldChg>
      <pc:sldChg chg="modSp add mod">
        <pc:chgData name="Özlem Tuncay" userId="13296526b5cb572e" providerId="LiveId" clId="{1A62F703-BA0B-4B19-97C4-6F40DE19EE81}" dt="2025-04-24T17:03:19.363" v="908" actId="20577"/>
        <pc:sldMkLst>
          <pc:docMk/>
          <pc:sldMk cId="409481113" sldId="288"/>
        </pc:sldMkLst>
      </pc:sldChg>
      <pc:sldChg chg="modSp add mod">
        <pc:chgData name="Özlem Tuncay" userId="13296526b5cb572e" providerId="LiveId" clId="{1A62F703-BA0B-4B19-97C4-6F40DE19EE81}" dt="2025-04-24T17:04:48.782" v="918" actId="20577"/>
        <pc:sldMkLst>
          <pc:docMk/>
          <pc:sldMk cId="2741501209" sldId="28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12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NOKTA GÜNÜ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Bu Nokta Neye Ait Olabilir?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0A5CED1A-9A8F-0657-0BA9-32250983429D}"/>
              </a:ext>
            </a:extLst>
          </p:cNvPr>
          <p:cNvSpPr/>
          <p:nvPr/>
        </p:nvSpPr>
        <p:spPr>
          <a:xfrm>
            <a:off x="2568388" y="6277891"/>
            <a:ext cx="914400" cy="914400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A4E19-3B78-C1D0-5452-483F76238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93A225A-7985-452E-A7D4-5EE3BA3FE76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73F51E92-CF14-2E4F-D95E-1FAACA67D001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DFE6905A-0EB4-0E5F-8F1F-021680382F68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090761DB-870D-5EC0-87CE-DB5FC0538B70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ED476C76-EF11-D05A-AD86-D30CDE745B94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B98F6F19-0279-27AD-885B-8A0D1D4B0D0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9C011F42-1E2F-E724-D7DF-098ACD006399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2F1307D1-13A1-176C-75A2-256D2E5DA48A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51D7C0B8-53FD-9803-7EC5-EED2978F436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53BFF211-82F0-EA9B-67B0-4846BC5B0E9F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9AB116E-A32E-3988-91A4-D542DF9FF688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Maskot 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577ED58E-E80F-FE82-9ACA-E599324A61EC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41501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Sınıfımla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Merak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Ediyorum?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F1592-B0E2-29B4-5212-A0CCEECD2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216E3CA-009C-8513-D8D6-5CD9BABB0AEB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493DA96B-21B6-22AB-EAC1-8AC02E81A53F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73402F10-0B22-11F7-748B-BD275AB10575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54A9EDA2-90A7-A63E-A2A8-1AB75247C11D}"/>
              </a:ext>
            </a:extLst>
          </p:cNvPr>
          <p:cNvSpPr txBox="1"/>
          <p:nvPr/>
        </p:nvSpPr>
        <p:spPr>
          <a:xfrm>
            <a:off x="1676400" y="944651"/>
            <a:ext cx="5086985" cy="1181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Sınıfımla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C47E0C40-A578-0684-8B4B-53693115CA9A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EAC00648-E1DC-4485-5DEE-2CDF36C0208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73CDC67-A2DF-3ECC-71CD-A07B5B844A3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1286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A4E19-3B78-C1D0-5452-483F76238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93A225A-7985-452E-A7D4-5EE3BA3FE76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73F51E92-CF14-2E4F-D95E-1FAACA67D001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DFE6905A-0EB4-0E5F-8F1F-021680382F68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090761DB-870D-5EC0-87CE-DB5FC0538B70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ED476C76-EF11-D05A-AD86-D30CDE745B94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B98F6F19-0279-27AD-885B-8A0D1D4B0D0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9C011F42-1E2F-E724-D7DF-098ACD006399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2F1307D1-13A1-176C-75A2-256D2E5DA48A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51D7C0B8-53FD-9803-7EC5-EED2978F436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53BFF211-82F0-EA9B-67B0-4846BC5B0E9F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9AB116E-A32E-3988-91A4-D542DF9FF688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Logo 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577ED58E-E80F-FE82-9ACA-E599324A61EC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481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31744" y="907005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752600" y="985915"/>
            <a:ext cx="4384675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200" spc="90" dirty="0">
                <a:solidFill>
                  <a:schemeClr val="accent2"/>
                </a:solidFill>
                <a:latin typeface="Calibri"/>
                <a:cs typeface="Calibri"/>
              </a:rPr>
              <a:t>Logomu Tasarlıyorum</a:t>
            </a:r>
            <a:endParaRPr sz="2600" dirty="0">
              <a:solidFill>
                <a:schemeClr val="accent2"/>
              </a:solidFill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1578514"/>
            <a:ext cx="7772400" cy="9049269"/>
            <a:chOff x="865981" y="3722395"/>
            <a:chExt cx="6354445" cy="6537959"/>
          </a:xfrm>
        </p:grpSpPr>
        <p:sp>
          <p:nvSpPr>
            <p:cNvPr id="9" name="object 9"/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2975" y="959761"/>
            <a:ext cx="744618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1 Sayısını Değiştir Dönüştür Başka Amaçla Kullan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Dikdörtgen 3">
            <a:extLst>
              <a:ext uri="{FF2B5EF4-FFF2-40B4-BE49-F238E27FC236}">
                <a16:creationId xmlns:a16="http://schemas.microsoft.com/office/drawing/2014/main" id="{F3C3647F-56B5-3607-06F2-0621373B4846}"/>
              </a:ext>
            </a:extLst>
          </p:cNvPr>
          <p:cNvSpPr/>
          <p:nvPr/>
        </p:nvSpPr>
        <p:spPr>
          <a:xfrm>
            <a:off x="2077346" y="2023648"/>
            <a:ext cx="3317079" cy="93256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tr-TR" sz="60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6430B09C-D651-58FE-3A31-413E3B6AC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0333" flipH="1">
            <a:off x="304800" y="4083050"/>
            <a:ext cx="663315" cy="88442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842ACC7-3237-6E5B-778D-BB7B1D0D1D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5909" r="4486"/>
          <a:stretch/>
        </p:blipFill>
        <p:spPr>
          <a:xfrm rot="19822805">
            <a:off x="1632255" y="6639169"/>
            <a:ext cx="1475048" cy="1444759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4635DB92-E4D7-66C5-8ED0-F6E3F2914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398" y="9327564"/>
            <a:ext cx="1914002" cy="1431106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825D114A-6CE6-FFBD-826A-6F66B1253A22}"/>
              </a:ext>
            </a:extLst>
          </p:cNvPr>
          <p:cNvSpPr txBox="1"/>
          <p:nvPr/>
        </p:nvSpPr>
        <p:spPr>
          <a:xfrm>
            <a:off x="1806230" y="-2529674"/>
            <a:ext cx="3886200" cy="1546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999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tr-TR" sz="999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id="{0E77D191-5A8B-2292-85FC-26AECCFCC206}"/>
              </a:ext>
            </a:extLst>
          </p:cNvPr>
          <p:cNvCxnSpPr>
            <a:cxnSpLocks/>
          </p:cNvCxnSpPr>
          <p:nvPr/>
        </p:nvCxnSpPr>
        <p:spPr>
          <a:xfrm flipV="1">
            <a:off x="1750022" y="1492250"/>
            <a:ext cx="2835238" cy="2482324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Bağlayıcı 12">
            <a:extLst>
              <a:ext uri="{FF2B5EF4-FFF2-40B4-BE49-F238E27FC236}">
                <a16:creationId xmlns:a16="http://schemas.microsoft.com/office/drawing/2014/main" id="{1D88F9ED-904E-D826-1A92-48E77C6201C5}"/>
              </a:ext>
            </a:extLst>
          </p:cNvPr>
          <p:cNvCxnSpPr>
            <a:cxnSpLocks/>
          </p:cNvCxnSpPr>
          <p:nvPr/>
        </p:nvCxnSpPr>
        <p:spPr>
          <a:xfrm flipV="1">
            <a:off x="4585260" y="1492250"/>
            <a:ext cx="0" cy="792480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Resim 15">
            <a:extLst>
              <a:ext uri="{FF2B5EF4-FFF2-40B4-BE49-F238E27FC236}">
                <a16:creationId xmlns:a16="http://schemas.microsoft.com/office/drawing/2014/main" id="{B2D66933-DED2-B2BF-918B-EEBE0C6B7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0333" flipH="1">
            <a:off x="1579083" y="3353326"/>
            <a:ext cx="663315" cy="884420"/>
          </a:xfrm>
          <a:prstGeom prst="rect">
            <a:avLst/>
          </a:prstGeom>
        </p:spPr>
      </p:pic>
      <p:pic>
        <p:nvPicPr>
          <p:cNvPr id="2050" name="Picture 2" descr="Duvar Resmi Lego küp - PIXERS.COM.TR">
            <a:extLst>
              <a:ext uri="{FF2B5EF4-FFF2-40B4-BE49-F238E27FC236}">
                <a16:creationId xmlns:a16="http://schemas.microsoft.com/office/drawing/2014/main" id="{C528B57B-0916-2C45-E551-0A3963E7D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8" b="7378"/>
          <a:stretch/>
        </p:blipFill>
        <p:spPr bwMode="auto">
          <a:xfrm>
            <a:off x="2477400" y="1727475"/>
            <a:ext cx="746395" cy="7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akas (Ikili) Fiyatı, Yorumları - duyumarket">
            <a:extLst>
              <a:ext uri="{FF2B5EF4-FFF2-40B4-BE49-F238E27FC236}">
                <a16:creationId xmlns:a16="http://schemas.microsoft.com/office/drawing/2014/main" id="{1D70E3CD-4F28-4E55-B07D-B65A0BE9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816" y="1966601"/>
            <a:ext cx="1006044" cy="10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DC2D20C-C27C-9BD2-EC79-06064F08E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044" y="9664693"/>
            <a:ext cx="1261914" cy="1121494"/>
          </a:xfrm>
          <a:prstGeom prst="rect">
            <a:avLst/>
          </a:prstGeom>
        </p:spPr>
      </p:pic>
      <p:sp>
        <p:nvSpPr>
          <p:cNvPr id="18" name="Çarpma 6">
            <a:extLst>
              <a:ext uri="{FF2B5EF4-FFF2-40B4-BE49-F238E27FC236}">
                <a16:creationId xmlns:a16="http://schemas.microsoft.com/office/drawing/2014/main" id="{36A4431B-D296-68A5-C15D-7C11A8EA7C5B}"/>
              </a:ext>
            </a:extLst>
          </p:cNvPr>
          <p:cNvSpPr/>
          <p:nvPr/>
        </p:nvSpPr>
        <p:spPr>
          <a:xfrm>
            <a:off x="4098669" y="9734543"/>
            <a:ext cx="912527" cy="138659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5-Nokta Yıldız 2">
            <a:extLst>
              <a:ext uri="{FF2B5EF4-FFF2-40B4-BE49-F238E27FC236}">
                <a16:creationId xmlns:a16="http://schemas.microsoft.com/office/drawing/2014/main" id="{CCDF9597-199D-D8FC-88A0-85D5C77FD86C}"/>
              </a:ext>
            </a:extLst>
          </p:cNvPr>
          <p:cNvSpPr/>
          <p:nvPr/>
        </p:nvSpPr>
        <p:spPr>
          <a:xfrm>
            <a:off x="708378" y="3504384"/>
            <a:ext cx="504056" cy="5823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BD151F83-6847-A4AF-0CE3-DA29871D48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965">
            <a:off x="6262088" y="4675141"/>
            <a:ext cx="911258" cy="1215011"/>
          </a:xfrm>
          <a:prstGeom prst="rect">
            <a:avLst/>
          </a:prstGeom>
          <a:pattFill prst="horzBrick">
            <a:fgClr>
              <a:srgbClr val="C00000"/>
            </a:fgClr>
            <a:bgClr>
              <a:schemeClr val="bg1"/>
            </a:bgClr>
          </a:pattFill>
        </p:spPr>
      </p:pic>
      <p:pic>
        <p:nvPicPr>
          <p:cNvPr id="21" name="Picture 16" descr="Lizard Leaving Footprints Sticker">
            <a:extLst>
              <a:ext uri="{FF2B5EF4-FFF2-40B4-BE49-F238E27FC236}">
                <a16:creationId xmlns:a16="http://schemas.microsoft.com/office/drawing/2014/main" id="{BA3AD9E9-28B8-B98F-AFBB-434825265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76">
            <a:off x="600960" y="251690"/>
            <a:ext cx="1155123" cy="16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62FD172-1372-8203-0039-29E3E3B4CC7D}"/>
              </a:ext>
            </a:extLst>
          </p:cNvPr>
          <p:cNvSpPr/>
          <p:nvPr/>
        </p:nvSpPr>
        <p:spPr>
          <a:xfrm>
            <a:off x="2640853" y="2469623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FC35A47-2360-2FC6-175F-D985859F5122}"/>
              </a:ext>
            </a:extLst>
          </p:cNvPr>
          <p:cNvSpPr/>
          <p:nvPr/>
        </p:nvSpPr>
        <p:spPr>
          <a:xfrm>
            <a:off x="4623420" y="2617192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0F62163-10D7-6660-52C0-70A8DDA4EC4B}"/>
              </a:ext>
            </a:extLst>
          </p:cNvPr>
          <p:cNvSpPr/>
          <p:nvPr/>
        </p:nvSpPr>
        <p:spPr>
          <a:xfrm>
            <a:off x="4651156" y="5311487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pic>
        <p:nvPicPr>
          <p:cNvPr id="2054" name="Picture 6" descr="Ağlayan Bebek Oyuncak Et Bebek Emzikli 35 Cm - PttAVM.com - 2025">
            <a:extLst>
              <a:ext uri="{FF2B5EF4-FFF2-40B4-BE49-F238E27FC236}">
                <a16:creationId xmlns:a16="http://schemas.microsoft.com/office/drawing/2014/main" id="{92B80428-97B6-B63A-5826-BA201A6C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7061" y="5028755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antoy Biyoplastik Oyuncak Yemek Takımı">
            <a:extLst>
              <a:ext uri="{FF2B5EF4-FFF2-40B4-BE49-F238E27FC236}">
                <a16:creationId xmlns:a16="http://schemas.microsoft.com/office/drawing/2014/main" id="{1318E171-342D-4895-7131-7DE8EC5B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181" y="8292108"/>
            <a:ext cx="987950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0C4BF156-C2DD-175A-CAEB-B32BC3935BAB}"/>
              </a:ext>
            </a:extLst>
          </p:cNvPr>
          <p:cNvSpPr/>
          <p:nvPr/>
        </p:nvSpPr>
        <p:spPr>
          <a:xfrm>
            <a:off x="3721937" y="8832275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A8A9529B-3666-D010-2CAF-68BA2D515D5F}"/>
              </a:ext>
            </a:extLst>
          </p:cNvPr>
          <p:cNvSpPr txBox="1"/>
          <p:nvPr/>
        </p:nvSpPr>
        <p:spPr>
          <a:xfrm>
            <a:off x="2224257" y="113245"/>
            <a:ext cx="386584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1 Labirent Oyunu Haritası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9">
            <a:extLst>
              <a:ext uri="{FF2B5EF4-FFF2-40B4-BE49-F238E27FC236}">
                <a16:creationId xmlns:a16="http://schemas.microsoft.com/office/drawing/2014/main" id="{E7F964D0-DF74-FD10-2BFE-5BEE946C626F}"/>
              </a:ext>
            </a:extLst>
          </p:cNvPr>
          <p:cNvGrpSpPr/>
          <p:nvPr/>
        </p:nvGrpSpPr>
        <p:grpSpPr>
          <a:xfrm>
            <a:off x="5775315" y="24277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74C18179-21AE-22F0-964E-801C789F9C65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1">
              <a:extLst>
                <a:ext uri="{FF2B5EF4-FFF2-40B4-BE49-F238E27FC236}">
                  <a16:creationId xmlns:a16="http://schemas.microsoft.com/office/drawing/2014/main" id="{9922F318-33B5-C9DD-F06F-0784A65B5954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CB1A33B1-BA6F-0A79-F232-00E370B26309}"/>
              </a:ext>
            </a:extLst>
          </p:cNvPr>
          <p:cNvSpPr txBox="1"/>
          <p:nvPr/>
        </p:nvSpPr>
        <p:spPr>
          <a:xfrm>
            <a:off x="5824697" y="178033"/>
            <a:ext cx="1835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/>
              <a:t>1 yolundan </a:t>
            </a:r>
          </a:p>
          <a:p>
            <a:pPr algn="ctr"/>
            <a:r>
              <a:rPr lang="tr-TR" sz="1400" dirty="0"/>
              <a:t>giderken </a:t>
            </a:r>
          </a:p>
          <a:p>
            <a:pPr algn="ctr"/>
            <a:r>
              <a:rPr lang="tr-TR" sz="1400" dirty="0"/>
              <a:t>sadece 1 tane </a:t>
            </a:r>
          </a:p>
          <a:p>
            <a:pPr algn="ctr"/>
            <a:r>
              <a:rPr lang="tr-TR" sz="1400" dirty="0"/>
              <a:t>olanları toplamalısın!</a:t>
            </a:r>
          </a:p>
        </p:txBody>
      </p:sp>
    </p:spTree>
    <p:extLst>
      <p:ext uri="{BB962C8B-B14F-4D97-AF65-F5344CB8AC3E}">
        <p14:creationId xmlns:p14="http://schemas.microsoft.com/office/powerpoint/2010/main" val="4226201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6AD25-594F-4D7B-9C30-A4E7A418E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84C8884D-AC3E-7094-6D19-B5D484BE5C96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3CFF70FD-4F31-F333-0C17-8F3BFF603D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634DCE15-28FB-8723-DDF1-661761A58472}"/>
              </a:ext>
            </a:extLst>
          </p:cNvPr>
          <p:cNvSpPr/>
          <p:nvPr/>
        </p:nvSpPr>
        <p:spPr>
          <a:xfrm>
            <a:off x="1611021" y="871487"/>
            <a:ext cx="4854895" cy="62454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6E9B2AFF-035B-3152-EECA-85A4377BBE12}"/>
              </a:ext>
            </a:extLst>
          </p:cNvPr>
          <p:cNvSpPr txBox="1"/>
          <p:nvPr/>
        </p:nvSpPr>
        <p:spPr>
          <a:xfrm>
            <a:off x="1611021" y="987611"/>
            <a:ext cx="5086985" cy="1181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STANDART OLMAYAN ÖLÇME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Kaç Lego Boyundayım 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96541EF4-C442-B796-90CC-7FFE9EAFE7B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7FB95C70-B119-CEB5-0840-21F03C27864C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597F581-915A-E7AC-190A-907DF8ECF8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pic>
        <p:nvPicPr>
          <p:cNvPr id="3074" name="Picture 2" descr="Kız çocuk - creazilla.com üzerinde ücretsiz vektör clipart görüntüleri">
            <a:extLst>
              <a:ext uri="{FF2B5EF4-FFF2-40B4-BE49-F238E27FC236}">
                <a16:creationId xmlns:a16="http://schemas.microsoft.com/office/drawing/2014/main" id="{038EE481-5C69-486D-004F-D38DC7E5B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94956"/>
            <a:ext cx="2314575" cy="705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object 9">
            <a:extLst>
              <a:ext uri="{FF2B5EF4-FFF2-40B4-BE49-F238E27FC236}">
                <a16:creationId xmlns:a16="http://schemas.microsoft.com/office/drawing/2014/main" id="{19A7D7ED-6810-EF7A-E37D-5F9B0CF6FA17}"/>
              </a:ext>
            </a:extLst>
          </p:cNvPr>
          <p:cNvGrpSpPr/>
          <p:nvPr/>
        </p:nvGrpSpPr>
        <p:grpSpPr>
          <a:xfrm>
            <a:off x="5029200" y="8783549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C9FC7209-FFDF-4FCA-886D-28A77FB8BCBA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C7603878-CF07-33B2-35BE-6BF2DDF29474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2" name="object 4">
            <a:extLst>
              <a:ext uri="{FF2B5EF4-FFF2-40B4-BE49-F238E27FC236}">
                <a16:creationId xmlns:a16="http://schemas.microsoft.com/office/drawing/2014/main" id="{D9120256-D7FE-27D3-52B4-55219D9AFBE4}"/>
              </a:ext>
            </a:extLst>
          </p:cNvPr>
          <p:cNvSpPr txBox="1"/>
          <p:nvPr/>
        </p:nvSpPr>
        <p:spPr>
          <a:xfrm>
            <a:off x="5148583" y="9017968"/>
            <a:ext cx="2619375" cy="8694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pc="-10" dirty="0">
                <a:solidFill>
                  <a:srgbClr val="EE3135"/>
                </a:solidFill>
                <a:latin typeface="Calibri"/>
                <a:cs typeface="Calibri"/>
              </a:rPr>
              <a:t>Tahminim: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lang="tr-TR" spc="-10" dirty="0">
              <a:solidFill>
                <a:srgbClr val="EE3135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pc="-10" dirty="0">
                <a:solidFill>
                  <a:srgbClr val="EE3135"/>
                </a:solidFill>
                <a:latin typeface="Calibri"/>
                <a:cs typeface="Calibri"/>
              </a:rPr>
              <a:t>Ölçüm:</a:t>
            </a:r>
            <a:endParaRPr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649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B906F6-42F8-BFA2-44B9-F9D7E4133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526CED2-5724-FDE7-2DB0-867CA3C62317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81BA3382-685D-B44B-5705-BEA0D3D7306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9167DCF6-8CBE-7034-6654-84CD9E33595C}"/>
              </a:ext>
            </a:extLst>
          </p:cNvPr>
          <p:cNvSpPr/>
          <p:nvPr/>
        </p:nvSpPr>
        <p:spPr>
          <a:xfrm>
            <a:off x="1611021" y="858558"/>
            <a:ext cx="4854895" cy="62454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6D814612-9C5F-4F69-040F-0CB6CDE56C60}"/>
              </a:ext>
            </a:extLst>
          </p:cNvPr>
          <p:cNvSpPr txBox="1"/>
          <p:nvPr/>
        </p:nvSpPr>
        <p:spPr>
          <a:xfrm>
            <a:off x="1611021" y="1016350"/>
            <a:ext cx="5086985" cy="1181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STANDART OLMAYAN ÖLÇME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Kaç Lego Boyundayım 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4E27BF28-C079-31E3-222A-BBFE919BBD37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4D9E7DD-A82A-BDF3-DE75-15CA1DA0474B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E9EFF0D-1172-4D79-6E2A-1EB92F70ABC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grpSp>
        <p:nvGrpSpPr>
          <p:cNvPr id="4" name="object 9">
            <a:extLst>
              <a:ext uri="{FF2B5EF4-FFF2-40B4-BE49-F238E27FC236}">
                <a16:creationId xmlns:a16="http://schemas.microsoft.com/office/drawing/2014/main" id="{50D1CCF5-48EF-E8F2-6939-46A12710CB12}"/>
              </a:ext>
            </a:extLst>
          </p:cNvPr>
          <p:cNvGrpSpPr/>
          <p:nvPr/>
        </p:nvGrpSpPr>
        <p:grpSpPr>
          <a:xfrm>
            <a:off x="5029200" y="8783549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65015C32-50E1-7D76-CFD6-649C7371A1DA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41DCDEE9-8D61-5862-0516-7357E52A34B6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2" name="object 4">
            <a:extLst>
              <a:ext uri="{FF2B5EF4-FFF2-40B4-BE49-F238E27FC236}">
                <a16:creationId xmlns:a16="http://schemas.microsoft.com/office/drawing/2014/main" id="{3392690B-AC27-0979-1FAA-4B11EA85A189}"/>
              </a:ext>
            </a:extLst>
          </p:cNvPr>
          <p:cNvSpPr txBox="1"/>
          <p:nvPr/>
        </p:nvSpPr>
        <p:spPr>
          <a:xfrm>
            <a:off x="5148583" y="9017968"/>
            <a:ext cx="2619375" cy="8694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pc="-10" dirty="0">
                <a:solidFill>
                  <a:srgbClr val="EE3135"/>
                </a:solidFill>
                <a:latin typeface="Calibri"/>
                <a:cs typeface="Calibri"/>
              </a:rPr>
              <a:t>Tahminim: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lang="tr-TR" spc="-10" dirty="0">
              <a:solidFill>
                <a:srgbClr val="EE3135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pc="-10" dirty="0">
                <a:solidFill>
                  <a:srgbClr val="EE3135"/>
                </a:solidFill>
                <a:latin typeface="Calibri"/>
                <a:cs typeface="Calibri"/>
              </a:rPr>
              <a:t>Ölçüm:</a:t>
            </a:r>
            <a:endParaRPr dirty="0">
              <a:latin typeface="Calibri"/>
              <a:cs typeface="Calibri"/>
            </a:endParaRPr>
          </a:p>
        </p:txBody>
      </p:sp>
      <p:pic>
        <p:nvPicPr>
          <p:cNvPr id="4098" name="Picture 2" descr="Erkek çocuk - creazilla.com üzerinde ücretsiz vektör clipart görüntüleri">
            <a:extLst>
              <a:ext uri="{FF2B5EF4-FFF2-40B4-BE49-F238E27FC236}">
                <a16:creationId xmlns:a16="http://schemas.microsoft.com/office/drawing/2014/main" id="{F61C45F9-F98B-B5E3-D215-CA0ECA288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13" y="2838245"/>
            <a:ext cx="2527487" cy="7049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315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200</Words>
  <Application>Microsoft Office PowerPoint</Application>
  <PresentationFormat>Özel</PresentationFormat>
  <Paragraphs>74</Paragraphs>
  <Slides>12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1</cp:revision>
  <dcterms:created xsi:type="dcterms:W3CDTF">2025-04-19T13:14:22Z</dcterms:created>
  <dcterms:modified xsi:type="dcterms:W3CDTF">2025-08-07T15:52:15Z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