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1" r:id="rId2"/>
    <p:sldId id="283" r:id="rId3"/>
    <p:sldId id="303" r:id="rId4"/>
    <p:sldId id="276" r:id="rId5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2683" y="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1908589F-8D79-49E9-8075-DA0716FC0647}"/>
    <pc:docChg chg="custSel delSld modSld">
      <pc:chgData name="Özlem Tuncay" userId="13296526b5cb572e" providerId="LiveId" clId="{1908589F-8D79-49E9-8075-DA0716FC0647}" dt="2025-08-07T17:39:17.922" v="132" actId="47"/>
      <pc:docMkLst>
        <pc:docMk/>
      </pc:docMkLst>
      <pc:sldChg chg="del">
        <pc:chgData name="Özlem Tuncay" userId="13296526b5cb572e" providerId="LiveId" clId="{1908589F-8D79-49E9-8075-DA0716FC0647}" dt="2025-08-07T17:39:11.500" v="127" actId="47"/>
        <pc:sldMkLst>
          <pc:docMk/>
          <pc:sldMk cId="0" sldId="260"/>
        </pc:sldMkLst>
      </pc:sldChg>
      <pc:sldChg chg="del">
        <pc:chgData name="Özlem Tuncay" userId="13296526b5cb572e" providerId="LiveId" clId="{1908589F-8D79-49E9-8075-DA0716FC0647}" dt="2025-08-07T17:39:17.922" v="132" actId="47"/>
        <pc:sldMkLst>
          <pc:docMk/>
          <pc:sldMk cId="200917236" sldId="270"/>
        </pc:sldMkLst>
      </pc:sldChg>
      <pc:sldChg chg="modSp mod">
        <pc:chgData name="Özlem Tuncay" userId="13296526b5cb572e" providerId="LiveId" clId="{1908589F-8D79-49E9-8075-DA0716FC0647}" dt="2025-08-07T17:36:55.698" v="33" actId="20577"/>
        <pc:sldMkLst>
          <pc:docMk/>
          <pc:sldMk cId="3198036310" sldId="271"/>
        </pc:sldMkLst>
        <pc:spChg chg="mod">
          <ac:chgData name="Özlem Tuncay" userId="13296526b5cb572e" providerId="LiveId" clId="{1908589F-8D79-49E9-8075-DA0716FC0647}" dt="2025-08-07T17:36:52.367" v="31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1908589F-8D79-49E9-8075-DA0716FC0647}" dt="2025-08-07T17:36:55.698" v="33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del">
        <pc:chgData name="Özlem Tuncay" userId="13296526b5cb572e" providerId="LiveId" clId="{1908589F-8D79-49E9-8075-DA0716FC0647}" dt="2025-08-07T17:38:58.446" v="123" actId="47"/>
        <pc:sldMkLst>
          <pc:docMk/>
          <pc:sldMk cId="3846548102" sldId="280"/>
        </pc:sldMkLst>
      </pc:sldChg>
      <pc:sldChg chg="modSp mod">
        <pc:chgData name="Özlem Tuncay" userId="13296526b5cb572e" providerId="LiveId" clId="{1908589F-8D79-49E9-8075-DA0716FC0647}" dt="2025-08-07T17:35:14.030" v="29" actId="1076"/>
        <pc:sldMkLst>
          <pc:docMk/>
          <pc:sldMk cId="4226201436" sldId="283"/>
        </pc:sldMkLst>
        <pc:spChg chg="mod">
          <ac:chgData name="Özlem Tuncay" userId="13296526b5cb572e" providerId="LiveId" clId="{1908589F-8D79-49E9-8075-DA0716FC0647}" dt="2025-08-07T17:34:06.635" v="1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1908589F-8D79-49E9-8075-DA0716FC0647}" dt="2025-08-07T17:34:47.134" v="24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1908589F-8D79-49E9-8075-DA0716FC0647}" dt="2025-08-07T17:35:09.181" v="27" actId="1076"/>
          <ac:spMkLst>
            <pc:docMk/>
            <pc:sldMk cId="4226201436" sldId="283"/>
            <ac:spMk id="18" creationId="{36A4431B-D296-68A5-C15D-7C11A8EA7C5B}"/>
          </ac:spMkLst>
        </pc:spChg>
        <pc:spChg chg="mod">
          <ac:chgData name="Özlem Tuncay" userId="13296526b5cb572e" providerId="LiveId" clId="{1908589F-8D79-49E9-8075-DA0716FC0647}" dt="2025-08-07T17:34:11.632" v="2" actId="1076"/>
          <ac:spMkLst>
            <pc:docMk/>
            <pc:sldMk cId="4226201436" sldId="283"/>
            <ac:spMk id="19" creationId="{CCDF9597-199D-D8FC-88A0-85D5C77FD86C}"/>
          </ac:spMkLst>
        </pc:spChg>
        <pc:spChg chg="mod">
          <ac:chgData name="Özlem Tuncay" userId="13296526b5cb572e" providerId="LiveId" clId="{1908589F-8D79-49E9-8075-DA0716FC0647}" dt="2025-08-07T17:34:19.591" v="6" actId="20577"/>
          <ac:spMkLst>
            <pc:docMk/>
            <pc:sldMk cId="4226201436" sldId="283"/>
            <ac:spMk id="26" creationId="{A8A9529B-3666-D010-2CAF-68BA2D515D5F}"/>
          </ac:spMkLst>
        </pc:spChg>
        <pc:picChg chg="mod">
          <ac:chgData name="Özlem Tuncay" userId="13296526b5cb572e" providerId="LiveId" clId="{1908589F-8D79-49E9-8075-DA0716FC0647}" dt="2025-08-07T17:34:15.281" v="4" actId="1076"/>
          <ac:picMkLst>
            <pc:docMk/>
            <pc:sldMk cId="4226201436" sldId="283"/>
            <ac:picMk id="2" creationId="{6430B09C-D651-58FE-3A31-413E3B6ACB91}"/>
          </ac:picMkLst>
        </pc:picChg>
        <pc:picChg chg="mod">
          <ac:chgData name="Özlem Tuncay" userId="13296526b5cb572e" providerId="LiveId" clId="{1908589F-8D79-49E9-8075-DA0716FC0647}" dt="2025-08-07T17:35:04.816" v="26" actId="1076"/>
          <ac:picMkLst>
            <pc:docMk/>
            <pc:sldMk cId="4226201436" sldId="283"/>
            <ac:picMk id="3" creationId="{9842ACC7-3237-6E5B-778D-BB7B1D0D1D80}"/>
          </ac:picMkLst>
        </pc:picChg>
        <pc:picChg chg="mod">
          <ac:chgData name="Özlem Tuncay" userId="13296526b5cb572e" providerId="LiveId" clId="{1908589F-8D79-49E9-8075-DA0716FC0647}" dt="2025-08-07T17:35:14.030" v="29" actId="1076"/>
          <ac:picMkLst>
            <pc:docMk/>
            <pc:sldMk cId="4226201436" sldId="283"/>
            <ac:picMk id="4" creationId="{4635DB92-E4D7-66C5-8ED0-F6E3F2914FAE}"/>
          </ac:picMkLst>
        </pc:picChg>
        <pc:picChg chg="mod">
          <ac:chgData name="Özlem Tuncay" userId="13296526b5cb572e" providerId="LiveId" clId="{1908589F-8D79-49E9-8075-DA0716FC0647}" dt="2025-08-07T17:34:13.388" v="3" actId="1076"/>
          <ac:picMkLst>
            <pc:docMk/>
            <pc:sldMk cId="4226201436" sldId="283"/>
            <ac:picMk id="16" creationId="{B2D66933-DED2-B2BF-918B-EEBE0C6B77B6}"/>
          </ac:picMkLst>
        </pc:picChg>
        <pc:picChg chg="mod">
          <ac:chgData name="Özlem Tuncay" userId="13296526b5cb572e" providerId="LiveId" clId="{1908589F-8D79-49E9-8075-DA0716FC0647}" dt="2025-08-07T17:35:11.055" v="28" actId="1076"/>
          <ac:picMkLst>
            <pc:docMk/>
            <pc:sldMk cId="4226201436" sldId="283"/>
            <ac:picMk id="17" creationId="{ADC2D20C-C27C-9BD2-EC79-06064F08ED97}"/>
          </ac:picMkLst>
        </pc:picChg>
        <pc:picChg chg="mod">
          <ac:chgData name="Özlem Tuncay" userId="13296526b5cb572e" providerId="LiveId" clId="{1908589F-8D79-49E9-8075-DA0716FC0647}" dt="2025-08-07T17:35:01.515" v="25" actId="1076"/>
          <ac:picMkLst>
            <pc:docMk/>
            <pc:sldMk cId="4226201436" sldId="283"/>
            <ac:picMk id="20" creationId="{BD151F83-6847-A4AF-0CE3-DA29871D4859}"/>
          </ac:picMkLst>
        </pc:picChg>
      </pc:sldChg>
      <pc:sldChg chg="del">
        <pc:chgData name="Özlem Tuncay" userId="13296526b5cb572e" providerId="LiveId" clId="{1908589F-8D79-49E9-8075-DA0716FC0647}" dt="2025-08-07T17:39:13.056" v="128" actId="47"/>
        <pc:sldMkLst>
          <pc:docMk/>
          <pc:sldMk cId="1953763254" sldId="288"/>
        </pc:sldMkLst>
      </pc:sldChg>
      <pc:sldChg chg="del">
        <pc:chgData name="Özlem Tuncay" userId="13296526b5cb572e" providerId="LiveId" clId="{1908589F-8D79-49E9-8075-DA0716FC0647}" dt="2025-08-07T17:39:00.083" v="125" actId="47"/>
        <pc:sldMkLst>
          <pc:docMk/>
          <pc:sldMk cId="0" sldId="291"/>
        </pc:sldMkLst>
      </pc:sldChg>
      <pc:sldChg chg="del">
        <pc:chgData name="Özlem Tuncay" userId="13296526b5cb572e" providerId="LiveId" clId="{1908589F-8D79-49E9-8075-DA0716FC0647}" dt="2025-08-07T17:38:59.307" v="124" actId="47"/>
        <pc:sldMkLst>
          <pc:docMk/>
          <pc:sldMk cId="751807643" sldId="293"/>
        </pc:sldMkLst>
      </pc:sldChg>
      <pc:sldChg chg="del">
        <pc:chgData name="Özlem Tuncay" userId="13296526b5cb572e" providerId="LiveId" clId="{1908589F-8D79-49E9-8075-DA0716FC0647}" dt="2025-08-07T17:39:13.812" v="129" actId="47"/>
        <pc:sldMkLst>
          <pc:docMk/>
          <pc:sldMk cId="3268783947" sldId="294"/>
        </pc:sldMkLst>
      </pc:sldChg>
      <pc:sldChg chg="del">
        <pc:chgData name="Özlem Tuncay" userId="13296526b5cb572e" providerId="LiveId" clId="{1908589F-8D79-49E9-8075-DA0716FC0647}" dt="2025-08-07T17:39:15.681" v="130" actId="47"/>
        <pc:sldMkLst>
          <pc:docMk/>
          <pc:sldMk cId="4176318678" sldId="300"/>
        </pc:sldMkLst>
      </pc:sldChg>
      <pc:sldChg chg="del">
        <pc:chgData name="Özlem Tuncay" userId="13296526b5cb572e" providerId="LiveId" clId="{1908589F-8D79-49E9-8075-DA0716FC0647}" dt="2025-08-07T17:39:16.446" v="131" actId="47"/>
        <pc:sldMkLst>
          <pc:docMk/>
          <pc:sldMk cId="811375129" sldId="302"/>
        </pc:sldMkLst>
      </pc:sldChg>
      <pc:sldChg chg="modSp mod">
        <pc:chgData name="Özlem Tuncay" userId="13296526b5cb572e" providerId="LiveId" clId="{1908589F-8D79-49E9-8075-DA0716FC0647}" dt="2025-08-07T17:38:05.772" v="122" actId="20577"/>
        <pc:sldMkLst>
          <pc:docMk/>
          <pc:sldMk cId="0" sldId="303"/>
        </pc:sldMkLst>
        <pc:spChg chg="mod">
          <ac:chgData name="Özlem Tuncay" userId="13296526b5cb572e" providerId="LiveId" clId="{1908589F-8D79-49E9-8075-DA0716FC0647}" dt="2025-08-07T17:37:43.726" v="75" actId="20577"/>
          <ac:spMkLst>
            <pc:docMk/>
            <pc:sldMk cId="0" sldId="303"/>
            <ac:spMk id="16" creationId="{00000000-0000-0000-0000-000000000000}"/>
          </ac:spMkLst>
        </pc:spChg>
        <pc:spChg chg="mod">
          <ac:chgData name="Özlem Tuncay" userId="13296526b5cb572e" providerId="LiveId" clId="{1908589F-8D79-49E9-8075-DA0716FC0647}" dt="2025-08-07T17:37:57.234" v="103" actId="20577"/>
          <ac:spMkLst>
            <pc:docMk/>
            <pc:sldMk cId="0" sldId="303"/>
            <ac:spMk id="17" creationId="{A51D79C1-5919-C9BD-EFAD-C98AC0217963}"/>
          </ac:spMkLst>
        </pc:spChg>
        <pc:spChg chg="mod">
          <ac:chgData name="Özlem Tuncay" userId="13296526b5cb572e" providerId="LiveId" clId="{1908589F-8D79-49E9-8075-DA0716FC0647}" dt="2025-08-07T17:38:05.772" v="122" actId="20577"/>
          <ac:spMkLst>
            <pc:docMk/>
            <pc:sldMk cId="0" sldId="303"/>
            <ac:spMk id="20" creationId="{4BCBF758-D18C-3051-1B66-BCF10572637C}"/>
          </ac:spMkLst>
        </pc:spChg>
      </pc:sldChg>
      <pc:sldChg chg="del">
        <pc:chgData name="Özlem Tuncay" userId="13296526b5cb572e" providerId="LiveId" clId="{1908589F-8D79-49E9-8075-DA0716FC0647}" dt="2025-08-07T17:39:01.084" v="126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6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10333" flipH="1">
            <a:off x="4904869" y="3001779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1109821" y="4918641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060" y="9009369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2943" flipH="1">
            <a:off x="6417730" y="3035947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211" y="6828814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3508039" y="5293851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5735168" y="3004728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515900" y="9375544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600960" y="251690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651156" y="5311487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4255350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557" y="8354047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6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919277" y="178033"/>
            <a:ext cx="164660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6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6 tane </a:t>
            </a:r>
          </a:p>
          <a:p>
            <a:pPr algn="ctr"/>
            <a:r>
              <a:rPr lang="tr-TR" sz="1400" dirty="0"/>
              <a:t>Olanları ve kartları</a:t>
            </a:r>
          </a:p>
          <a:p>
            <a:pPr algn="ctr"/>
            <a:r>
              <a:rPr lang="tr-TR" sz="1400" dirty="0"/>
              <a:t> 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MUTFAKTA BEN DE VARIM!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Tarifte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Yapılışı</a:t>
            </a:r>
            <a:endParaRPr lang="tr-TR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79</Words>
  <Application>Microsoft Office PowerPoint</Application>
  <PresentationFormat>Özel</PresentationFormat>
  <Paragraphs>29</Paragraphs>
  <Slides>4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</vt:i4>
      </vt:variant>
    </vt:vector>
  </HeadingPairs>
  <TitlesOfParts>
    <vt:vector size="9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2025-08-07T17:39:23Z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