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71" r:id="rId3"/>
    <p:sldId id="278" r:id="rId4"/>
    <p:sldId id="262" r:id="rId5"/>
    <p:sldId id="280" r:id="rId6"/>
    <p:sldId id="279" r:id="rId7"/>
    <p:sldId id="260" r:id="rId8"/>
    <p:sldId id="276" r:id="rId9"/>
  </p:sldIdLst>
  <p:sldSz cx="7772400" cy="10909300"/>
  <p:notesSz cx="7772400" cy="109093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2" autoAdjust="0"/>
    <p:restoredTop sz="94660"/>
  </p:normalViewPr>
  <p:slideViewPr>
    <p:cSldViewPr>
      <p:cViewPr varScale="1">
        <p:scale>
          <a:sx n="44" d="100"/>
          <a:sy n="44" d="100"/>
        </p:scale>
        <p:origin x="2794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Özlem Tuncay" userId="13296526b5cb572e" providerId="LiveId" clId="{B0D889C7-2D0F-401D-AEFB-157520661CC3}"/>
    <pc:docChg chg="delSld">
      <pc:chgData name="Özlem Tuncay" userId="13296526b5cb572e" providerId="LiveId" clId="{B0D889C7-2D0F-401D-AEFB-157520661CC3}" dt="2025-08-07T15:51:24.355" v="3" actId="47"/>
      <pc:docMkLst>
        <pc:docMk/>
      </pc:docMkLst>
      <pc:sldChg chg="del">
        <pc:chgData name="Özlem Tuncay" userId="13296526b5cb572e" providerId="LiveId" clId="{B0D889C7-2D0F-401D-AEFB-157520661CC3}" dt="2025-08-07T15:51:05.221" v="0" actId="47"/>
        <pc:sldMkLst>
          <pc:docMk/>
          <pc:sldMk cId="200917236" sldId="270"/>
        </pc:sldMkLst>
      </pc:sldChg>
      <pc:sldChg chg="del">
        <pc:chgData name="Özlem Tuncay" userId="13296526b5cb572e" providerId="LiveId" clId="{B0D889C7-2D0F-401D-AEFB-157520661CC3}" dt="2025-08-07T15:51:17.220" v="1" actId="47"/>
        <pc:sldMkLst>
          <pc:docMk/>
          <pc:sldMk cId="575287001" sldId="272"/>
        </pc:sldMkLst>
      </pc:sldChg>
      <pc:sldChg chg="del">
        <pc:chgData name="Özlem Tuncay" userId="13296526b5cb572e" providerId="LiveId" clId="{B0D889C7-2D0F-401D-AEFB-157520661CC3}" dt="2025-08-07T15:51:20.974" v="2" actId="47"/>
        <pc:sldMkLst>
          <pc:docMk/>
          <pc:sldMk cId="3503711771" sldId="274"/>
        </pc:sldMkLst>
      </pc:sldChg>
      <pc:sldChg chg="del">
        <pc:chgData name="Özlem Tuncay" userId="13296526b5cb572e" providerId="LiveId" clId="{B0D889C7-2D0F-401D-AEFB-157520661CC3}" dt="2025-08-07T15:51:24.355" v="3" actId="47"/>
        <pc:sldMkLst>
          <pc:docMk/>
          <pc:sldMk cId="3959366167" sldId="27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3406" y="3381883"/>
            <a:ext cx="6611937" cy="22909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6812" y="6109208"/>
            <a:ext cx="5445125" cy="2727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937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6056" y="2509139"/>
            <a:ext cx="3383756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937" y="436372"/>
            <a:ext cx="7000875" cy="1745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937" y="2509139"/>
            <a:ext cx="7000875" cy="7200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4775" y="10145649"/>
            <a:ext cx="2489200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937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0700" y="10145649"/>
            <a:ext cx="1789112" cy="54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78847" y="472351"/>
            <a:ext cx="165735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52400" y="990599"/>
            <a:ext cx="7619999" cy="9446349"/>
            <a:chOff x="683874" y="3286564"/>
            <a:chExt cx="6583777" cy="697357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551968" y="3438842"/>
              <a:ext cx="715683" cy="88645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3874" y="3286564"/>
              <a:ext cx="1450024" cy="956309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877938" y="4172394"/>
              <a:ext cx="6087745" cy="6087745"/>
            </a:xfrm>
            <a:custGeom>
              <a:avLst/>
              <a:gdLst/>
              <a:ahLst/>
              <a:cxnLst/>
              <a:rect l="l" t="t" r="r" b="b"/>
              <a:pathLst>
                <a:path w="6087745" h="6087745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5714289"/>
                  </a:lnTo>
                  <a:lnTo>
                    <a:pt x="362585" y="5714289"/>
                  </a:lnTo>
                  <a:lnTo>
                    <a:pt x="366268" y="5708828"/>
                  </a:lnTo>
                  <a:lnTo>
                    <a:pt x="373341" y="5673814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17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17"/>
                  </a:lnTo>
                  <a:lnTo>
                    <a:pt x="193344" y="5673814"/>
                  </a:lnTo>
                  <a:lnTo>
                    <a:pt x="200418" y="5708828"/>
                  </a:lnTo>
                  <a:lnTo>
                    <a:pt x="204089" y="5714289"/>
                  </a:lnTo>
                  <a:lnTo>
                    <a:pt x="90004" y="5714289"/>
                  </a:lnTo>
                  <a:lnTo>
                    <a:pt x="54965" y="5721362"/>
                  </a:lnTo>
                  <a:lnTo>
                    <a:pt x="26365" y="5740641"/>
                  </a:lnTo>
                  <a:lnTo>
                    <a:pt x="7073" y="5769254"/>
                  </a:lnTo>
                  <a:lnTo>
                    <a:pt x="0" y="5804293"/>
                  </a:lnTo>
                  <a:lnTo>
                    <a:pt x="7073" y="5839320"/>
                  </a:lnTo>
                  <a:lnTo>
                    <a:pt x="26365" y="5867920"/>
                  </a:lnTo>
                  <a:lnTo>
                    <a:pt x="54965" y="5887212"/>
                  </a:lnTo>
                  <a:lnTo>
                    <a:pt x="90004" y="5894286"/>
                  </a:lnTo>
                  <a:lnTo>
                    <a:pt x="5714276" y="5894286"/>
                  </a:lnTo>
                  <a:lnTo>
                    <a:pt x="5714276" y="5997613"/>
                  </a:lnTo>
                  <a:lnTo>
                    <a:pt x="5721337" y="6032639"/>
                  </a:lnTo>
                  <a:lnTo>
                    <a:pt x="5740628" y="6061253"/>
                  </a:lnTo>
                  <a:lnTo>
                    <a:pt x="5769241" y="6080544"/>
                  </a:lnTo>
                  <a:lnTo>
                    <a:pt x="5804268" y="6087605"/>
                  </a:lnTo>
                  <a:lnTo>
                    <a:pt x="5839295" y="6080544"/>
                  </a:lnTo>
                  <a:lnTo>
                    <a:pt x="5867908" y="6061253"/>
                  </a:lnTo>
                  <a:lnTo>
                    <a:pt x="5887199" y="6032639"/>
                  </a:lnTo>
                  <a:lnTo>
                    <a:pt x="5894273" y="5997613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77938" y="4151380"/>
              <a:ext cx="6354231" cy="5956476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749113" y="472351"/>
            <a:ext cx="3638550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3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95"/>
              </a:spcBef>
            </a:pPr>
            <a:endParaRPr sz="1200" dirty="0">
              <a:latin typeface="Calibri"/>
              <a:cs typeface="Calibri"/>
            </a:endParaRPr>
          </a:p>
          <a:p>
            <a:pPr marL="2065020">
              <a:lnSpc>
                <a:spcPct val="100000"/>
              </a:lnSpc>
            </a:pPr>
            <a:r>
              <a:rPr sz="1900" spc="55" dirty="0">
                <a:solidFill>
                  <a:srgbClr val="FFFFFF"/>
                </a:solidFill>
                <a:latin typeface="Calibri"/>
                <a:cs typeface="Calibri"/>
              </a:rPr>
              <a:t>Bugün</a:t>
            </a:r>
            <a:r>
              <a:rPr sz="1900" spc="3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900" spc="-10" dirty="0">
                <a:solidFill>
                  <a:srgbClr val="FFFFFF"/>
                </a:solidFill>
                <a:latin typeface="Calibri"/>
                <a:cs typeface="Calibri"/>
              </a:rPr>
              <a:t>Kendimi</a:t>
            </a:r>
            <a:endParaRPr sz="1900" dirty="0">
              <a:latin typeface="Calibri"/>
              <a:cs typeface="Calibri"/>
            </a:endParaRPr>
          </a:p>
        </p:txBody>
      </p:sp>
      <p:sp>
        <p:nvSpPr>
          <p:cNvPr id="3" name="object 7">
            <a:extLst>
              <a:ext uri="{FF2B5EF4-FFF2-40B4-BE49-F238E27FC236}">
                <a16:creationId xmlns:a16="http://schemas.microsoft.com/office/drawing/2014/main" id="{178F5B23-2F88-70C5-5057-BE475306EB4B}"/>
              </a:ext>
            </a:extLst>
          </p:cNvPr>
          <p:cNvSpPr txBox="1"/>
          <p:nvPr/>
        </p:nvSpPr>
        <p:spPr>
          <a:xfrm>
            <a:off x="2117459" y="965356"/>
            <a:ext cx="3851275" cy="7027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Okulda İlk Günüm </a:t>
            </a:r>
          </a:p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El İzim</a:t>
            </a:r>
            <a:endParaRPr sz="26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C346E2-2922-B98B-CFF7-C4405C641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6689537-A06E-56EC-F7F9-9748F7BD38C2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13629F03-251E-28F5-76EC-905F2C6FA299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79D6E79D-EE35-BB2F-56BE-883B0CB160FA}"/>
              </a:ext>
            </a:extLst>
          </p:cNvPr>
          <p:cNvSpPr/>
          <p:nvPr/>
        </p:nvSpPr>
        <p:spPr>
          <a:xfrm>
            <a:off x="2743200" y="900111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802A060B-8E03-1904-A087-2C808F7D0B43}"/>
              </a:ext>
            </a:extLst>
          </p:cNvPr>
          <p:cNvSpPr txBox="1"/>
          <p:nvPr/>
        </p:nvSpPr>
        <p:spPr>
          <a:xfrm>
            <a:off x="169372" y="959761"/>
            <a:ext cx="7446188" cy="10900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90" dirty="0">
                <a:solidFill>
                  <a:srgbClr val="5CCAEB"/>
                </a:solidFill>
                <a:latin typeface="Calibri"/>
                <a:cs typeface="Calibri"/>
              </a:rPr>
              <a:t>SCAMPER</a:t>
            </a: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Çılgın Bir Kalem Tasarımı Yapalım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E558425E-846F-1FC7-BDDF-27CE286588D2}"/>
              </a:ext>
            </a:extLst>
          </p:cNvPr>
          <p:cNvGrpSpPr/>
          <p:nvPr/>
        </p:nvGrpSpPr>
        <p:grpSpPr>
          <a:xfrm>
            <a:off x="0" y="2023648"/>
            <a:ext cx="7772400" cy="8604135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AF25297A-8612-44BB-9DFC-D71CEEF91033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75A104B7-97AD-6484-3EDA-8EDE014D12A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98036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902706" y="6184870"/>
            <a:ext cx="21424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40" dirty="0">
                <a:solidFill>
                  <a:srgbClr val="EE3135"/>
                </a:solidFill>
                <a:latin typeface="Calibri"/>
                <a:cs typeface="Calibri"/>
              </a:rPr>
              <a:t>Öğrendim?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75381" y="1934214"/>
            <a:ext cx="7162800" cy="4205565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392788" y="6404184"/>
            <a:ext cx="7162560" cy="4505116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sp>
        <p:nvSpPr>
          <p:cNvPr id="16" name="object 16"/>
          <p:cNvSpPr txBox="1"/>
          <p:nvPr/>
        </p:nvSpPr>
        <p:spPr>
          <a:xfrm>
            <a:off x="1631536" y="1669809"/>
            <a:ext cx="438467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sz="1900" spc="-25" dirty="0">
                <a:solidFill>
                  <a:srgbClr val="FFFFFF"/>
                </a:solidFill>
                <a:latin typeface="Calibri"/>
                <a:cs typeface="Calibri"/>
              </a:rPr>
              <a:t>Can </a:t>
            </a:r>
            <a:r>
              <a:rPr sz="1900" spc="-10" dirty="0" err="1">
                <a:solidFill>
                  <a:srgbClr val="FFFFFF"/>
                </a:solidFill>
                <a:latin typeface="Calibri"/>
                <a:cs typeface="Calibri"/>
              </a:rPr>
              <a:t>ıntıı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lang="tr-TR" sz="2600" spc="50" dirty="0">
                <a:solidFill>
                  <a:srgbClr val="EE3135"/>
                </a:solidFill>
                <a:latin typeface="Calibri"/>
                <a:cs typeface="Calibri"/>
              </a:rPr>
              <a:t>Biliyorum?</a:t>
            </a:r>
            <a:endParaRPr lang="tr-TR" sz="2600" dirty="0">
              <a:latin typeface="Calibri"/>
              <a:cs typeface="Calibri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00F5244C-E0E2-9B99-90BF-54451DB8F292}"/>
              </a:ext>
            </a:extLst>
          </p:cNvPr>
          <p:cNvSpPr txBox="1"/>
          <p:nvPr/>
        </p:nvSpPr>
        <p:spPr>
          <a:xfrm>
            <a:off x="1693864" y="661765"/>
            <a:ext cx="43846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sz="2200" spc="90" dirty="0">
                <a:solidFill>
                  <a:srgbClr val="5CCAEB"/>
                </a:solidFill>
                <a:latin typeface="Calibri"/>
                <a:cs typeface="Calibri"/>
              </a:rPr>
              <a:t>ACABA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Sembol </a:t>
            </a: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EE3135"/>
                </a:solidFill>
                <a:latin typeface="Calibri"/>
                <a:cs typeface="Calibri"/>
              </a:rPr>
              <a:t>Demek?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E23591A4-516C-82AD-C7E2-DEF209D4957D}"/>
              </a:ext>
            </a:extLst>
          </p:cNvPr>
          <p:cNvSpPr/>
          <p:nvPr/>
        </p:nvSpPr>
        <p:spPr>
          <a:xfrm>
            <a:off x="2303781" y="664670"/>
            <a:ext cx="3435985" cy="895482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676400" y="944651"/>
            <a:ext cx="5086985" cy="11811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sz="2200" spc="120" dirty="0">
                <a:solidFill>
                  <a:srgbClr val="5CCAEB"/>
                </a:solidFill>
                <a:latin typeface="Calibri"/>
                <a:cs typeface="Calibri"/>
              </a:rPr>
              <a:t>MERAK</a:t>
            </a:r>
            <a:r>
              <a:rPr sz="2200" spc="484" dirty="0">
                <a:solidFill>
                  <a:srgbClr val="5CCAEB"/>
                </a:solidFill>
                <a:latin typeface="Calibri"/>
                <a:cs typeface="Calibri"/>
              </a:rPr>
              <a:t> </a:t>
            </a:r>
            <a:r>
              <a:rPr sz="2200" spc="-10" dirty="0">
                <a:solidFill>
                  <a:srgbClr val="5CCAEB"/>
                </a:solidFill>
                <a:latin typeface="Calibri"/>
                <a:cs typeface="Calibri"/>
              </a:rPr>
              <a:t>EDİYORUM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sz="2600" spc="-10" dirty="0">
                <a:solidFill>
                  <a:srgbClr val="EE3135"/>
                </a:solidFill>
                <a:latin typeface="Calibri"/>
                <a:cs typeface="Calibri"/>
              </a:rPr>
              <a:t>Okulla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-10" dirty="0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Neyi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80" dirty="0">
                <a:solidFill>
                  <a:srgbClr val="EE3135"/>
                </a:solidFill>
                <a:latin typeface="Calibri"/>
                <a:cs typeface="Calibri"/>
              </a:rPr>
              <a:t>Merak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Ediyorum?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/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92307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4F1592-B0E2-29B4-5212-A0CCEECD2E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7216E3CA-009C-8513-D8D6-5CD9BABB0AEB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493DA96B-21B6-22AB-EAC1-8AC02E81A53F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5" name="object 5">
            <a:extLst>
              <a:ext uri="{FF2B5EF4-FFF2-40B4-BE49-F238E27FC236}">
                <a16:creationId xmlns:a16="http://schemas.microsoft.com/office/drawing/2014/main" id="{73402F10-0B22-11F7-748B-BD275AB10575}"/>
              </a:ext>
            </a:extLst>
          </p:cNvPr>
          <p:cNvSpPr/>
          <p:nvPr/>
        </p:nvSpPr>
        <p:spPr>
          <a:xfrm>
            <a:off x="2806699" y="896023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54A9EDA2-90A7-A63E-A2A8-1AB75247C11D}"/>
              </a:ext>
            </a:extLst>
          </p:cNvPr>
          <p:cNvSpPr txBox="1"/>
          <p:nvPr/>
        </p:nvSpPr>
        <p:spPr>
          <a:xfrm>
            <a:off x="1676400" y="944651"/>
            <a:ext cx="5086985" cy="11811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100"/>
              </a:spcBef>
            </a:pPr>
            <a:r>
              <a:rPr lang="tr-TR" sz="2200" spc="120" dirty="0">
                <a:solidFill>
                  <a:srgbClr val="5CCAEB"/>
                </a:solidFill>
                <a:latin typeface="Calibri"/>
                <a:cs typeface="Calibri"/>
              </a:rPr>
              <a:t>ÖĞRENDİKLERİM</a:t>
            </a:r>
            <a:endParaRPr sz="22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45"/>
              </a:spcBef>
            </a:pPr>
            <a:endParaRPr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931544" algn="l"/>
                <a:tab pos="1597025" algn="l"/>
                <a:tab pos="2413000" algn="l"/>
                <a:tab pos="3496310" algn="l"/>
              </a:tabLst>
            </a:pPr>
            <a:r>
              <a:rPr sz="2600" spc="-10" dirty="0">
                <a:solidFill>
                  <a:srgbClr val="EE3135"/>
                </a:solidFill>
                <a:latin typeface="Calibri"/>
                <a:cs typeface="Calibri"/>
              </a:rPr>
              <a:t>Okulla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-10" dirty="0">
                <a:solidFill>
                  <a:srgbClr val="EE3135"/>
                </a:solidFill>
                <a:latin typeface="Calibri"/>
                <a:cs typeface="Calibri"/>
              </a:rPr>
              <a:t>İlgili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110" dirty="0">
                <a:solidFill>
                  <a:srgbClr val="EE3135"/>
                </a:solidFill>
                <a:latin typeface="Calibri"/>
                <a:cs typeface="Calibri"/>
              </a:rPr>
              <a:t>N</a:t>
            </a:r>
            <a:r>
              <a:rPr lang="tr-TR" sz="2600" spc="110" dirty="0">
                <a:solidFill>
                  <a:srgbClr val="EE3135"/>
                </a:solidFill>
                <a:latin typeface="Calibri"/>
                <a:cs typeface="Calibri"/>
              </a:rPr>
              <a:t>eler Öğrendim</a:t>
            </a:r>
            <a:r>
              <a:rPr sz="2600" spc="90" dirty="0">
                <a:solidFill>
                  <a:srgbClr val="EE3135"/>
                </a:solidFill>
                <a:latin typeface="Calibri"/>
                <a:cs typeface="Calibri"/>
              </a:rPr>
              <a:t>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8" name="object 8">
            <a:extLst>
              <a:ext uri="{FF2B5EF4-FFF2-40B4-BE49-F238E27FC236}">
                <a16:creationId xmlns:a16="http://schemas.microsoft.com/office/drawing/2014/main" id="{C47E0C40-A578-0684-8B4B-53693115CA9A}"/>
              </a:ext>
            </a:extLst>
          </p:cNvPr>
          <p:cNvGrpSpPr/>
          <p:nvPr/>
        </p:nvGrpSpPr>
        <p:grpSpPr>
          <a:xfrm>
            <a:off x="152400" y="2125751"/>
            <a:ext cx="7772399" cy="8510499"/>
            <a:chOff x="865981" y="3722395"/>
            <a:chExt cx="6354445" cy="6537959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EAC00648-E1DC-4485-5DEE-2CDF36C02087}"/>
                </a:ext>
              </a:extLst>
            </p:cNvPr>
            <p:cNvSpPr/>
            <p:nvPr/>
          </p:nvSpPr>
          <p:spPr>
            <a:xfrm>
              <a:off x="876439" y="3722395"/>
              <a:ext cx="6087745" cy="6537959"/>
            </a:xfrm>
            <a:custGeom>
              <a:avLst/>
              <a:gdLst/>
              <a:ahLst/>
              <a:cxnLst/>
              <a:rect l="l" t="t" r="r" b="b"/>
              <a:pathLst>
                <a:path w="6087745" h="6537959">
                  <a:moveTo>
                    <a:pt x="6087605" y="288747"/>
                  </a:moveTo>
                  <a:lnTo>
                    <a:pt x="6080531" y="253720"/>
                  </a:lnTo>
                  <a:lnTo>
                    <a:pt x="6061240" y="225107"/>
                  </a:lnTo>
                  <a:lnTo>
                    <a:pt x="6032627" y="205816"/>
                  </a:lnTo>
                  <a:lnTo>
                    <a:pt x="5997613" y="198742"/>
                  </a:lnTo>
                  <a:lnTo>
                    <a:pt x="5721362" y="198742"/>
                  </a:lnTo>
                  <a:lnTo>
                    <a:pt x="5721362" y="378739"/>
                  </a:lnTo>
                  <a:lnTo>
                    <a:pt x="5714276" y="413816"/>
                  </a:lnTo>
                  <a:lnTo>
                    <a:pt x="5714276" y="6164288"/>
                  </a:lnTo>
                  <a:lnTo>
                    <a:pt x="362585" y="6164288"/>
                  </a:lnTo>
                  <a:lnTo>
                    <a:pt x="366268" y="6158839"/>
                  </a:lnTo>
                  <a:lnTo>
                    <a:pt x="373341" y="6123800"/>
                  </a:lnTo>
                  <a:lnTo>
                    <a:pt x="373341" y="368020"/>
                  </a:lnTo>
                  <a:lnTo>
                    <a:pt x="378777" y="371678"/>
                  </a:lnTo>
                  <a:lnTo>
                    <a:pt x="413816" y="378739"/>
                  </a:lnTo>
                  <a:lnTo>
                    <a:pt x="5721362" y="378739"/>
                  </a:lnTo>
                  <a:lnTo>
                    <a:pt x="5721362" y="198742"/>
                  </a:lnTo>
                  <a:lnTo>
                    <a:pt x="413816" y="198742"/>
                  </a:lnTo>
                  <a:lnTo>
                    <a:pt x="378777" y="205816"/>
                  </a:lnTo>
                  <a:lnTo>
                    <a:pt x="373341" y="209486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6123800"/>
                  </a:lnTo>
                  <a:lnTo>
                    <a:pt x="200418" y="6158839"/>
                  </a:lnTo>
                  <a:lnTo>
                    <a:pt x="204089" y="6164288"/>
                  </a:lnTo>
                  <a:lnTo>
                    <a:pt x="90004" y="6164288"/>
                  </a:lnTo>
                  <a:lnTo>
                    <a:pt x="54965" y="6171362"/>
                  </a:lnTo>
                  <a:lnTo>
                    <a:pt x="26365" y="6190640"/>
                  </a:lnTo>
                  <a:lnTo>
                    <a:pt x="7073" y="6219253"/>
                  </a:lnTo>
                  <a:lnTo>
                    <a:pt x="0" y="6254293"/>
                  </a:lnTo>
                  <a:lnTo>
                    <a:pt x="7073" y="6289319"/>
                  </a:lnTo>
                  <a:lnTo>
                    <a:pt x="26365" y="6317920"/>
                  </a:lnTo>
                  <a:lnTo>
                    <a:pt x="54965" y="6337211"/>
                  </a:lnTo>
                  <a:lnTo>
                    <a:pt x="90004" y="6344285"/>
                  </a:lnTo>
                  <a:lnTo>
                    <a:pt x="5714276" y="6344285"/>
                  </a:lnTo>
                  <a:lnTo>
                    <a:pt x="5714276" y="6447612"/>
                  </a:lnTo>
                  <a:lnTo>
                    <a:pt x="5721337" y="6482651"/>
                  </a:lnTo>
                  <a:lnTo>
                    <a:pt x="5740628" y="6511252"/>
                  </a:lnTo>
                  <a:lnTo>
                    <a:pt x="5769241" y="6530543"/>
                  </a:lnTo>
                  <a:lnTo>
                    <a:pt x="5804268" y="6537604"/>
                  </a:lnTo>
                  <a:lnTo>
                    <a:pt x="5839295" y="6530543"/>
                  </a:lnTo>
                  <a:lnTo>
                    <a:pt x="5867908" y="6511252"/>
                  </a:lnTo>
                  <a:lnTo>
                    <a:pt x="5887199" y="6482651"/>
                  </a:lnTo>
                  <a:lnTo>
                    <a:pt x="5894273" y="6447612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39"/>
                  </a:lnTo>
                  <a:lnTo>
                    <a:pt x="6032627" y="371678"/>
                  </a:lnTo>
                  <a:lnTo>
                    <a:pt x="6061240" y="352386"/>
                  </a:lnTo>
                  <a:lnTo>
                    <a:pt x="6080531" y="323773"/>
                  </a:lnTo>
                  <a:lnTo>
                    <a:pt x="6087605" y="288747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473CDC67-A2DF-3ECC-71CD-A07B5B844A3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762143"/>
              <a:ext cx="6354232" cy="6406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1286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0A4E19-3B78-C1D0-5452-483F76238A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C93A225A-7985-452E-A7D4-5EE3BA3FE769}"/>
              </a:ext>
            </a:extLst>
          </p:cNvPr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73F51E92-CF14-2E4F-D95E-1FAACA67D001}"/>
              </a:ext>
            </a:extLst>
          </p:cNvPr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DFE6905A-0EB4-0E5F-8F1F-021680382F68}"/>
              </a:ext>
            </a:extLst>
          </p:cNvPr>
          <p:cNvSpPr txBox="1"/>
          <p:nvPr/>
        </p:nvSpPr>
        <p:spPr>
          <a:xfrm>
            <a:off x="2902706" y="6184870"/>
            <a:ext cx="214249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sz="2600" spc="40" dirty="0">
                <a:solidFill>
                  <a:srgbClr val="EE3135"/>
                </a:solidFill>
                <a:latin typeface="Calibri"/>
                <a:cs typeface="Calibri"/>
              </a:rPr>
              <a:t>Öğrendim?</a:t>
            </a:r>
            <a:endParaRPr sz="2600" dirty="0">
              <a:latin typeface="Calibri"/>
              <a:cs typeface="Calibri"/>
            </a:endParaRPr>
          </a:p>
        </p:txBody>
      </p:sp>
      <p:grpSp>
        <p:nvGrpSpPr>
          <p:cNvPr id="5" name="object 5">
            <a:extLst>
              <a:ext uri="{FF2B5EF4-FFF2-40B4-BE49-F238E27FC236}">
                <a16:creationId xmlns:a16="http://schemas.microsoft.com/office/drawing/2014/main" id="{090761DB-870D-5EC0-87CE-DB5FC0538B70}"/>
              </a:ext>
            </a:extLst>
          </p:cNvPr>
          <p:cNvGrpSpPr/>
          <p:nvPr/>
        </p:nvGrpSpPr>
        <p:grpSpPr>
          <a:xfrm>
            <a:off x="375381" y="1934214"/>
            <a:ext cx="7162800" cy="4205565"/>
            <a:chOff x="865981" y="2949003"/>
            <a:chExt cx="6354445" cy="3387725"/>
          </a:xfrm>
        </p:grpSpPr>
        <p:sp>
          <p:nvSpPr>
            <p:cNvPr id="6" name="object 6">
              <a:extLst>
                <a:ext uri="{FF2B5EF4-FFF2-40B4-BE49-F238E27FC236}">
                  <a16:creationId xmlns:a16="http://schemas.microsoft.com/office/drawing/2014/main" id="{ED476C76-EF11-D05A-AD86-D30CDE745B94}"/>
                </a:ext>
              </a:extLst>
            </p:cNvPr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>
              <a:extLst>
                <a:ext uri="{FF2B5EF4-FFF2-40B4-BE49-F238E27FC236}">
                  <a16:creationId xmlns:a16="http://schemas.microsoft.com/office/drawing/2014/main" id="{B98F6F19-0279-27AD-885B-8A0D1D4B0D01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>
            <a:extLst>
              <a:ext uri="{FF2B5EF4-FFF2-40B4-BE49-F238E27FC236}">
                <a16:creationId xmlns:a16="http://schemas.microsoft.com/office/drawing/2014/main" id="{9C011F42-1E2F-E724-D7DF-098ACD006399}"/>
              </a:ext>
            </a:extLst>
          </p:cNvPr>
          <p:cNvGrpSpPr/>
          <p:nvPr/>
        </p:nvGrpSpPr>
        <p:grpSpPr>
          <a:xfrm>
            <a:off x="392788" y="6404184"/>
            <a:ext cx="7162560" cy="4505116"/>
            <a:chOff x="865976" y="6872402"/>
            <a:chExt cx="6354445" cy="3387725"/>
          </a:xfrm>
        </p:grpSpPr>
        <p:sp>
          <p:nvSpPr>
            <p:cNvPr id="9" name="object 9">
              <a:extLst>
                <a:ext uri="{FF2B5EF4-FFF2-40B4-BE49-F238E27FC236}">
                  <a16:creationId xmlns:a16="http://schemas.microsoft.com/office/drawing/2014/main" id="{2F1307D1-13A1-176C-75A2-256D2E5DA48A}"/>
                </a:ext>
              </a:extLst>
            </p:cNvPr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51D7C0B8-53FD-9803-7EC5-EED2978F4360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sp>
        <p:nvSpPr>
          <p:cNvPr id="16" name="object 16">
            <a:extLst>
              <a:ext uri="{FF2B5EF4-FFF2-40B4-BE49-F238E27FC236}">
                <a16:creationId xmlns:a16="http://schemas.microsoft.com/office/drawing/2014/main" id="{53BFF211-82F0-EA9B-67B0-4846BC5B0E9F}"/>
              </a:ext>
            </a:extLst>
          </p:cNvPr>
          <p:cNvSpPr txBox="1"/>
          <p:nvPr/>
        </p:nvSpPr>
        <p:spPr>
          <a:xfrm>
            <a:off x="1631536" y="1669809"/>
            <a:ext cx="438467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sz="1900" spc="-25" dirty="0">
                <a:solidFill>
                  <a:srgbClr val="FFFFFF"/>
                </a:solidFill>
                <a:latin typeface="Calibri"/>
                <a:cs typeface="Calibri"/>
              </a:rPr>
              <a:t>Can </a:t>
            </a:r>
            <a:r>
              <a:rPr sz="1900" spc="-10" dirty="0" err="1">
                <a:solidFill>
                  <a:srgbClr val="FFFFFF"/>
                </a:solidFill>
                <a:latin typeface="Calibri"/>
                <a:cs typeface="Calibri"/>
              </a:rPr>
              <a:t>ıntıı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	</a:t>
            </a:r>
            <a:r>
              <a:rPr lang="tr-TR" sz="2600" spc="50" dirty="0">
                <a:solidFill>
                  <a:srgbClr val="EE3135"/>
                </a:solidFill>
                <a:latin typeface="Calibri"/>
                <a:cs typeface="Calibri"/>
              </a:rPr>
              <a:t>Biliyorum?</a:t>
            </a:r>
            <a:endParaRPr lang="tr-TR" sz="2600" dirty="0">
              <a:latin typeface="Calibri"/>
              <a:cs typeface="Calibri"/>
            </a:endParaRPr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B9AB116E-A32E-3988-91A4-D542DF9FF688}"/>
              </a:ext>
            </a:extLst>
          </p:cNvPr>
          <p:cNvSpPr txBox="1"/>
          <p:nvPr/>
        </p:nvSpPr>
        <p:spPr>
          <a:xfrm>
            <a:off x="1693864" y="661765"/>
            <a:ext cx="4384675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85" algn="ctr">
              <a:lnSpc>
                <a:spcPct val="100000"/>
              </a:lnSpc>
              <a:spcBef>
                <a:spcPts val="100"/>
              </a:spcBef>
            </a:pPr>
            <a:r>
              <a:rPr sz="2200" spc="90" dirty="0">
                <a:solidFill>
                  <a:srgbClr val="5CCAEB"/>
                </a:solidFill>
                <a:latin typeface="Calibri"/>
                <a:cs typeface="Calibri"/>
              </a:rPr>
              <a:t>ACABA</a:t>
            </a:r>
            <a:endParaRPr lang="tr-TR" sz="2200" dirty="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tabLst>
                <a:tab pos="1082675" algn="l"/>
                <a:tab pos="2160905" algn="l"/>
                <a:tab pos="2720975" algn="l"/>
              </a:tabLst>
            </a:pPr>
            <a:r>
              <a:rPr lang="tr-TR" sz="2600" dirty="0">
                <a:solidFill>
                  <a:srgbClr val="EE3135"/>
                </a:solidFill>
                <a:latin typeface="Calibri"/>
                <a:cs typeface="Calibri"/>
              </a:rPr>
              <a:t>Merak  </a:t>
            </a:r>
            <a:r>
              <a:rPr sz="2600" spc="114" dirty="0">
                <a:solidFill>
                  <a:srgbClr val="EE3135"/>
                </a:solidFill>
                <a:latin typeface="Calibri"/>
                <a:cs typeface="Calibri"/>
              </a:rPr>
              <a:t>Ne</a:t>
            </a: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 </a:t>
            </a:r>
            <a:r>
              <a:rPr sz="2600" spc="-10" dirty="0">
                <a:solidFill>
                  <a:srgbClr val="EE3135"/>
                </a:solidFill>
                <a:latin typeface="Calibri"/>
                <a:cs typeface="Calibri"/>
              </a:rPr>
              <a:t>Demek?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577ED58E-E80F-FE82-9ACA-E599324A61EC}"/>
              </a:ext>
            </a:extLst>
          </p:cNvPr>
          <p:cNvSpPr/>
          <p:nvPr/>
        </p:nvSpPr>
        <p:spPr>
          <a:xfrm>
            <a:off x="2303781" y="664670"/>
            <a:ext cx="3435985" cy="895482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9481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113" y="472351"/>
            <a:ext cx="23279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8847" y="472351"/>
            <a:ext cx="16573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87751" y="1973034"/>
            <a:ext cx="7771887" cy="2973002"/>
            <a:chOff x="865981" y="2949003"/>
            <a:chExt cx="6354445" cy="3387725"/>
          </a:xfrm>
        </p:grpSpPr>
        <p:sp>
          <p:nvSpPr>
            <p:cNvPr id="6" name="object 6"/>
            <p:cNvSpPr/>
            <p:nvPr/>
          </p:nvSpPr>
          <p:spPr>
            <a:xfrm>
              <a:off x="876439" y="2949003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62" y="198729"/>
                  </a:lnTo>
                  <a:lnTo>
                    <a:pt x="5721362" y="378726"/>
                  </a:lnTo>
                  <a:lnTo>
                    <a:pt x="5714276" y="413804"/>
                  </a:lnTo>
                  <a:lnTo>
                    <a:pt x="5714276" y="3014268"/>
                  </a:lnTo>
                  <a:lnTo>
                    <a:pt x="362597" y="3014268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62" y="378726"/>
                  </a:lnTo>
                  <a:lnTo>
                    <a:pt x="5721362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76" y="3014268"/>
                  </a:lnTo>
                  <a:lnTo>
                    <a:pt x="90004" y="3014268"/>
                  </a:lnTo>
                  <a:lnTo>
                    <a:pt x="54965" y="3021342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73"/>
                  </a:lnTo>
                  <a:lnTo>
                    <a:pt x="7073" y="3139300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66"/>
                  </a:lnTo>
                  <a:lnTo>
                    <a:pt x="5714276" y="3194266"/>
                  </a:lnTo>
                  <a:lnTo>
                    <a:pt x="5714276" y="3297593"/>
                  </a:lnTo>
                  <a:lnTo>
                    <a:pt x="5721337" y="3332632"/>
                  </a:lnTo>
                  <a:lnTo>
                    <a:pt x="5740628" y="3361245"/>
                  </a:lnTo>
                  <a:lnTo>
                    <a:pt x="5769241" y="3380536"/>
                  </a:lnTo>
                  <a:lnTo>
                    <a:pt x="5804268" y="3387598"/>
                  </a:lnTo>
                  <a:lnTo>
                    <a:pt x="5839295" y="3380536"/>
                  </a:lnTo>
                  <a:lnTo>
                    <a:pt x="5867908" y="3361245"/>
                  </a:lnTo>
                  <a:lnTo>
                    <a:pt x="5887199" y="3332632"/>
                  </a:lnTo>
                  <a:lnTo>
                    <a:pt x="5894273" y="3297593"/>
                  </a:lnTo>
                  <a:lnTo>
                    <a:pt x="5894273" y="413804"/>
                  </a:lnTo>
                  <a:lnTo>
                    <a:pt x="5887199" y="378777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5981" y="3078743"/>
              <a:ext cx="6354232" cy="3166472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175241" y="5454650"/>
            <a:ext cx="7684649" cy="5181600"/>
            <a:chOff x="865976" y="6872402"/>
            <a:chExt cx="6354445" cy="3387725"/>
          </a:xfrm>
        </p:grpSpPr>
        <p:sp>
          <p:nvSpPr>
            <p:cNvPr id="9" name="object 9"/>
            <p:cNvSpPr/>
            <p:nvPr/>
          </p:nvSpPr>
          <p:spPr>
            <a:xfrm>
              <a:off x="876439" y="6872402"/>
              <a:ext cx="6087745" cy="3387725"/>
            </a:xfrm>
            <a:custGeom>
              <a:avLst/>
              <a:gdLst/>
              <a:ahLst/>
              <a:cxnLst/>
              <a:rect l="l" t="t" r="r" b="b"/>
              <a:pathLst>
                <a:path w="6087745" h="3387725">
                  <a:moveTo>
                    <a:pt x="6087605" y="288734"/>
                  </a:moveTo>
                  <a:lnTo>
                    <a:pt x="6080531" y="253707"/>
                  </a:lnTo>
                  <a:lnTo>
                    <a:pt x="6061240" y="225094"/>
                  </a:lnTo>
                  <a:lnTo>
                    <a:pt x="6032627" y="205803"/>
                  </a:lnTo>
                  <a:lnTo>
                    <a:pt x="5997613" y="198729"/>
                  </a:lnTo>
                  <a:lnTo>
                    <a:pt x="5721375" y="198729"/>
                  </a:lnTo>
                  <a:lnTo>
                    <a:pt x="5721375" y="378726"/>
                  </a:lnTo>
                  <a:lnTo>
                    <a:pt x="5714276" y="413816"/>
                  </a:lnTo>
                  <a:lnTo>
                    <a:pt x="5714276" y="3014281"/>
                  </a:lnTo>
                  <a:lnTo>
                    <a:pt x="362585" y="3014281"/>
                  </a:lnTo>
                  <a:lnTo>
                    <a:pt x="366268" y="3008833"/>
                  </a:lnTo>
                  <a:lnTo>
                    <a:pt x="373341" y="2973794"/>
                  </a:lnTo>
                  <a:lnTo>
                    <a:pt x="373341" y="368007"/>
                  </a:lnTo>
                  <a:lnTo>
                    <a:pt x="378777" y="371665"/>
                  </a:lnTo>
                  <a:lnTo>
                    <a:pt x="413816" y="378726"/>
                  </a:lnTo>
                  <a:lnTo>
                    <a:pt x="5721375" y="378726"/>
                  </a:lnTo>
                  <a:lnTo>
                    <a:pt x="5721375" y="198729"/>
                  </a:lnTo>
                  <a:lnTo>
                    <a:pt x="413816" y="198729"/>
                  </a:lnTo>
                  <a:lnTo>
                    <a:pt x="378777" y="205803"/>
                  </a:lnTo>
                  <a:lnTo>
                    <a:pt x="373341" y="209473"/>
                  </a:lnTo>
                  <a:lnTo>
                    <a:pt x="373341" y="90004"/>
                  </a:lnTo>
                  <a:lnTo>
                    <a:pt x="366268" y="54978"/>
                  </a:lnTo>
                  <a:lnTo>
                    <a:pt x="346976" y="26365"/>
                  </a:lnTo>
                  <a:lnTo>
                    <a:pt x="318363" y="7073"/>
                  </a:lnTo>
                  <a:lnTo>
                    <a:pt x="283337" y="0"/>
                  </a:lnTo>
                  <a:lnTo>
                    <a:pt x="248310" y="7073"/>
                  </a:lnTo>
                  <a:lnTo>
                    <a:pt x="219697" y="26365"/>
                  </a:lnTo>
                  <a:lnTo>
                    <a:pt x="200418" y="54978"/>
                  </a:lnTo>
                  <a:lnTo>
                    <a:pt x="193344" y="90004"/>
                  </a:lnTo>
                  <a:lnTo>
                    <a:pt x="193344" y="2973794"/>
                  </a:lnTo>
                  <a:lnTo>
                    <a:pt x="200418" y="3008833"/>
                  </a:lnTo>
                  <a:lnTo>
                    <a:pt x="204089" y="3014281"/>
                  </a:lnTo>
                  <a:lnTo>
                    <a:pt x="90004" y="3014281"/>
                  </a:lnTo>
                  <a:lnTo>
                    <a:pt x="54965" y="3021355"/>
                  </a:lnTo>
                  <a:lnTo>
                    <a:pt x="26365" y="3040634"/>
                  </a:lnTo>
                  <a:lnTo>
                    <a:pt x="7073" y="3069247"/>
                  </a:lnTo>
                  <a:lnTo>
                    <a:pt x="0" y="3104286"/>
                  </a:lnTo>
                  <a:lnTo>
                    <a:pt x="7073" y="3139313"/>
                  </a:lnTo>
                  <a:lnTo>
                    <a:pt x="26365" y="3167913"/>
                  </a:lnTo>
                  <a:lnTo>
                    <a:pt x="54965" y="3187204"/>
                  </a:lnTo>
                  <a:lnTo>
                    <a:pt x="90004" y="3194278"/>
                  </a:lnTo>
                  <a:lnTo>
                    <a:pt x="5714276" y="3194278"/>
                  </a:lnTo>
                  <a:lnTo>
                    <a:pt x="5714276" y="3297605"/>
                  </a:lnTo>
                  <a:lnTo>
                    <a:pt x="5721337" y="3332645"/>
                  </a:lnTo>
                  <a:lnTo>
                    <a:pt x="5740628" y="3361258"/>
                  </a:lnTo>
                  <a:lnTo>
                    <a:pt x="5769241" y="3380549"/>
                  </a:lnTo>
                  <a:lnTo>
                    <a:pt x="5804268" y="3387610"/>
                  </a:lnTo>
                  <a:lnTo>
                    <a:pt x="5839295" y="3380549"/>
                  </a:lnTo>
                  <a:lnTo>
                    <a:pt x="5867908" y="3361258"/>
                  </a:lnTo>
                  <a:lnTo>
                    <a:pt x="5887199" y="3332645"/>
                  </a:lnTo>
                  <a:lnTo>
                    <a:pt x="5894273" y="3297605"/>
                  </a:lnTo>
                  <a:lnTo>
                    <a:pt x="5894273" y="413816"/>
                  </a:lnTo>
                  <a:lnTo>
                    <a:pt x="5887199" y="378790"/>
                  </a:lnTo>
                  <a:lnTo>
                    <a:pt x="5997613" y="378726"/>
                  </a:lnTo>
                  <a:lnTo>
                    <a:pt x="6032627" y="371665"/>
                  </a:lnTo>
                  <a:lnTo>
                    <a:pt x="6061240" y="352374"/>
                  </a:lnTo>
                  <a:lnTo>
                    <a:pt x="6080531" y="323761"/>
                  </a:lnTo>
                  <a:lnTo>
                    <a:pt x="6087605" y="288734"/>
                  </a:lnTo>
                  <a:close/>
                </a:path>
              </a:pathLst>
            </a:custGeom>
            <a:solidFill>
              <a:srgbClr val="72CF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65976" y="7003223"/>
              <a:ext cx="6354237" cy="3165395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1087879" y="664166"/>
            <a:ext cx="6158615" cy="1288415"/>
            <a:chOff x="2518892" y="1104468"/>
            <a:chExt cx="2864485" cy="1288415"/>
          </a:xfrm>
        </p:grpSpPr>
        <p:sp>
          <p:nvSpPr>
            <p:cNvPr id="12" name="object 12"/>
            <p:cNvSpPr/>
            <p:nvPr/>
          </p:nvSpPr>
          <p:spPr>
            <a:xfrm>
              <a:off x="2730614" y="1164005"/>
              <a:ext cx="1729739" cy="846455"/>
            </a:xfrm>
            <a:custGeom>
              <a:avLst/>
              <a:gdLst/>
              <a:ahLst/>
              <a:cxnLst/>
              <a:rect l="l" t="t" r="r" b="b"/>
              <a:pathLst>
                <a:path w="1729739" h="846455">
                  <a:moveTo>
                    <a:pt x="1643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760501"/>
                  </a:lnTo>
                  <a:lnTo>
                    <a:pt x="6718" y="793780"/>
                  </a:lnTo>
                  <a:lnTo>
                    <a:pt x="25041" y="820956"/>
                  </a:lnTo>
                  <a:lnTo>
                    <a:pt x="52217" y="839279"/>
                  </a:lnTo>
                  <a:lnTo>
                    <a:pt x="85496" y="845997"/>
                  </a:lnTo>
                  <a:lnTo>
                    <a:pt x="1643621" y="845997"/>
                  </a:lnTo>
                  <a:lnTo>
                    <a:pt x="1676900" y="839279"/>
                  </a:lnTo>
                  <a:lnTo>
                    <a:pt x="1704076" y="820956"/>
                  </a:lnTo>
                  <a:lnTo>
                    <a:pt x="1722399" y="793780"/>
                  </a:lnTo>
                  <a:lnTo>
                    <a:pt x="1729117" y="760501"/>
                  </a:lnTo>
                  <a:lnTo>
                    <a:pt x="1729117" y="85496"/>
                  </a:lnTo>
                  <a:lnTo>
                    <a:pt x="1722399" y="52217"/>
                  </a:lnTo>
                  <a:lnTo>
                    <a:pt x="1704076" y="25041"/>
                  </a:lnTo>
                  <a:lnTo>
                    <a:pt x="1676900" y="6718"/>
                  </a:lnTo>
                  <a:lnTo>
                    <a:pt x="1643621" y="0"/>
                  </a:lnTo>
                  <a:close/>
                </a:path>
              </a:pathLst>
            </a:custGeom>
            <a:solidFill>
              <a:srgbClr val="ED998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1959" y="1104467"/>
              <a:ext cx="223520" cy="230504"/>
            </a:xfrm>
            <a:custGeom>
              <a:avLst/>
              <a:gdLst/>
              <a:ahLst/>
              <a:cxnLst/>
              <a:rect l="l" t="t" r="r" b="b"/>
              <a:pathLst>
                <a:path w="223520" h="230505">
                  <a:moveTo>
                    <a:pt x="774" y="32169"/>
                  </a:moveTo>
                  <a:lnTo>
                    <a:pt x="647" y="32042"/>
                  </a:lnTo>
                  <a:lnTo>
                    <a:pt x="584" y="32169"/>
                  </a:lnTo>
                  <a:lnTo>
                    <a:pt x="774" y="32169"/>
                  </a:lnTo>
                  <a:close/>
                </a:path>
                <a:path w="223520" h="230505">
                  <a:moveTo>
                    <a:pt x="787" y="35941"/>
                  </a:moveTo>
                  <a:lnTo>
                    <a:pt x="635" y="35953"/>
                  </a:lnTo>
                  <a:lnTo>
                    <a:pt x="469" y="35941"/>
                  </a:lnTo>
                  <a:lnTo>
                    <a:pt x="330" y="35991"/>
                  </a:lnTo>
                  <a:lnTo>
                    <a:pt x="114" y="36131"/>
                  </a:lnTo>
                  <a:lnTo>
                    <a:pt x="63" y="36309"/>
                  </a:lnTo>
                  <a:lnTo>
                    <a:pt x="304" y="36182"/>
                  </a:lnTo>
                  <a:lnTo>
                    <a:pt x="546" y="36068"/>
                  </a:lnTo>
                  <a:lnTo>
                    <a:pt x="787" y="35941"/>
                  </a:lnTo>
                  <a:close/>
                </a:path>
                <a:path w="223520" h="230505">
                  <a:moveTo>
                    <a:pt x="812" y="31889"/>
                  </a:moveTo>
                  <a:lnTo>
                    <a:pt x="660" y="32029"/>
                  </a:lnTo>
                  <a:lnTo>
                    <a:pt x="774" y="32156"/>
                  </a:lnTo>
                  <a:lnTo>
                    <a:pt x="762" y="32016"/>
                  </a:lnTo>
                  <a:lnTo>
                    <a:pt x="812" y="31889"/>
                  </a:lnTo>
                  <a:close/>
                </a:path>
                <a:path w="223520" h="230505">
                  <a:moveTo>
                    <a:pt x="3263" y="29667"/>
                  </a:moveTo>
                  <a:lnTo>
                    <a:pt x="1104" y="29552"/>
                  </a:lnTo>
                  <a:lnTo>
                    <a:pt x="749" y="29946"/>
                  </a:lnTo>
                  <a:lnTo>
                    <a:pt x="812" y="31889"/>
                  </a:lnTo>
                  <a:lnTo>
                    <a:pt x="1638" y="31153"/>
                  </a:lnTo>
                  <a:lnTo>
                    <a:pt x="2451" y="30403"/>
                  </a:lnTo>
                  <a:lnTo>
                    <a:pt x="3263" y="29667"/>
                  </a:lnTo>
                  <a:close/>
                </a:path>
                <a:path w="223520" h="230505">
                  <a:moveTo>
                    <a:pt x="3416" y="27038"/>
                  </a:moveTo>
                  <a:lnTo>
                    <a:pt x="2476" y="27787"/>
                  </a:lnTo>
                  <a:lnTo>
                    <a:pt x="2743" y="28625"/>
                  </a:lnTo>
                  <a:lnTo>
                    <a:pt x="3263" y="29476"/>
                  </a:lnTo>
                  <a:lnTo>
                    <a:pt x="3302" y="28663"/>
                  </a:lnTo>
                  <a:lnTo>
                    <a:pt x="3365" y="27851"/>
                  </a:lnTo>
                  <a:lnTo>
                    <a:pt x="3416" y="27038"/>
                  </a:lnTo>
                  <a:close/>
                </a:path>
                <a:path w="223520" h="230505">
                  <a:moveTo>
                    <a:pt x="3568" y="26619"/>
                  </a:moveTo>
                  <a:lnTo>
                    <a:pt x="3429" y="26746"/>
                  </a:lnTo>
                  <a:lnTo>
                    <a:pt x="3416" y="26949"/>
                  </a:lnTo>
                  <a:lnTo>
                    <a:pt x="3530" y="26758"/>
                  </a:lnTo>
                  <a:lnTo>
                    <a:pt x="3568" y="26619"/>
                  </a:lnTo>
                  <a:close/>
                </a:path>
                <a:path w="223520" h="230505">
                  <a:moveTo>
                    <a:pt x="5257" y="23495"/>
                  </a:moveTo>
                  <a:lnTo>
                    <a:pt x="4000" y="24231"/>
                  </a:lnTo>
                  <a:lnTo>
                    <a:pt x="3556" y="25311"/>
                  </a:lnTo>
                  <a:lnTo>
                    <a:pt x="3568" y="26619"/>
                  </a:lnTo>
                  <a:lnTo>
                    <a:pt x="5080" y="25387"/>
                  </a:lnTo>
                  <a:lnTo>
                    <a:pt x="5168" y="25247"/>
                  </a:lnTo>
                  <a:lnTo>
                    <a:pt x="5257" y="23495"/>
                  </a:lnTo>
                  <a:close/>
                </a:path>
                <a:path w="223520" h="230505">
                  <a:moveTo>
                    <a:pt x="11480" y="15646"/>
                  </a:moveTo>
                  <a:lnTo>
                    <a:pt x="11264" y="15443"/>
                  </a:lnTo>
                  <a:lnTo>
                    <a:pt x="11074" y="15252"/>
                  </a:lnTo>
                  <a:lnTo>
                    <a:pt x="10858" y="15049"/>
                  </a:lnTo>
                  <a:lnTo>
                    <a:pt x="9804" y="16954"/>
                  </a:lnTo>
                  <a:lnTo>
                    <a:pt x="9956" y="17043"/>
                  </a:lnTo>
                  <a:lnTo>
                    <a:pt x="10236" y="17246"/>
                  </a:lnTo>
                  <a:lnTo>
                    <a:pt x="10668" y="16713"/>
                  </a:lnTo>
                  <a:lnTo>
                    <a:pt x="11074" y="16167"/>
                  </a:lnTo>
                  <a:lnTo>
                    <a:pt x="11480" y="15646"/>
                  </a:lnTo>
                  <a:close/>
                </a:path>
                <a:path w="223520" h="230505">
                  <a:moveTo>
                    <a:pt x="13271" y="17818"/>
                  </a:moveTo>
                  <a:lnTo>
                    <a:pt x="13246" y="17691"/>
                  </a:lnTo>
                  <a:lnTo>
                    <a:pt x="13195" y="17475"/>
                  </a:lnTo>
                  <a:lnTo>
                    <a:pt x="13144" y="17627"/>
                  </a:lnTo>
                  <a:lnTo>
                    <a:pt x="13068" y="17754"/>
                  </a:lnTo>
                  <a:lnTo>
                    <a:pt x="13004" y="17907"/>
                  </a:lnTo>
                  <a:lnTo>
                    <a:pt x="13182" y="17843"/>
                  </a:lnTo>
                  <a:close/>
                </a:path>
                <a:path w="223520" h="230505">
                  <a:moveTo>
                    <a:pt x="21297" y="6946"/>
                  </a:moveTo>
                  <a:lnTo>
                    <a:pt x="21018" y="6896"/>
                  </a:lnTo>
                  <a:lnTo>
                    <a:pt x="21107" y="7239"/>
                  </a:lnTo>
                  <a:lnTo>
                    <a:pt x="21297" y="6946"/>
                  </a:lnTo>
                  <a:close/>
                </a:path>
                <a:path w="223520" h="230505">
                  <a:moveTo>
                    <a:pt x="22580" y="279"/>
                  </a:moveTo>
                  <a:lnTo>
                    <a:pt x="22339" y="114"/>
                  </a:lnTo>
                  <a:lnTo>
                    <a:pt x="22212" y="0"/>
                  </a:lnTo>
                  <a:lnTo>
                    <a:pt x="22059" y="266"/>
                  </a:lnTo>
                  <a:lnTo>
                    <a:pt x="21894" y="508"/>
                  </a:lnTo>
                  <a:lnTo>
                    <a:pt x="21805" y="774"/>
                  </a:lnTo>
                  <a:lnTo>
                    <a:pt x="21996" y="1016"/>
                  </a:lnTo>
                  <a:lnTo>
                    <a:pt x="22110" y="1143"/>
                  </a:lnTo>
                  <a:lnTo>
                    <a:pt x="22263" y="863"/>
                  </a:lnTo>
                  <a:lnTo>
                    <a:pt x="22440" y="609"/>
                  </a:lnTo>
                  <a:lnTo>
                    <a:pt x="22555" y="317"/>
                  </a:lnTo>
                  <a:close/>
                </a:path>
                <a:path w="223520" h="230505">
                  <a:moveTo>
                    <a:pt x="49657" y="230047"/>
                  </a:moveTo>
                  <a:lnTo>
                    <a:pt x="49250" y="230187"/>
                  </a:lnTo>
                  <a:lnTo>
                    <a:pt x="49593" y="230403"/>
                  </a:lnTo>
                  <a:lnTo>
                    <a:pt x="49657" y="230047"/>
                  </a:lnTo>
                  <a:close/>
                </a:path>
                <a:path w="223520" h="230505">
                  <a:moveTo>
                    <a:pt x="55689" y="225869"/>
                  </a:moveTo>
                  <a:lnTo>
                    <a:pt x="55549" y="225564"/>
                  </a:lnTo>
                  <a:lnTo>
                    <a:pt x="55486" y="225272"/>
                  </a:lnTo>
                  <a:lnTo>
                    <a:pt x="54952" y="225564"/>
                  </a:lnTo>
                  <a:lnTo>
                    <a:pt x="54368" y="225818"/>
                  </a:lnTo>
                  <a:lnTo>
                    <a:pt x="53860" y="226161"/>
                  </a:lnTo>
                  <a:lnTo>
                    <a:pt x="53632" y="226326"/>
                  </a:lnTo>
                  <a:lnTo>
                    <a:pt x="53517" y="226695"/>
                  </a:lnTo>
                  <a:lnTo>
                    <a:pt x="53200" y="227190"/>
                  </a:lnTo>
                  <a:lnTo>
                    <a:pt x="53619" y="227368"/>
                  </a:lnTo>
                  <a:lnTo>
                    <a:pt x="53759" y="227469"/>
                  </a:lnTo>
                  <a:lnTo>
                    <a:pt x="54813" y="227469"/>
                  </a:lnTo>
                  <a:lnTo>
                    <a:pt x="55397" y="227012"/>
                  </a:lnTo>
                  <a:lnTo>
                    <a:pt x="55626" y="226148"/>
                  </a:lnTo>
                  <a:lnTo>
                    <a:pt x="55689" y="225869"/>
                  </a:lnTo>
                  <a:close/>
                </a:path>
                <a:path w="223520" h="230505">
                  <a:moveTo>
                    <a:pt x="64439" y="219214"/>
                  </a:moveTo>
                  <a:lnTo>
                    <a:pt x="63804" y="219278"/>
                  </a:lnTo>
                  <a:lnTo>
                    <a:pt x="63334" y="219214"/>
                  </a:lnTo>
                  <a:lnTo>
                    <a:pt x="62992" y="219405"/>
                  </a:lnTo>
                  <a:lnTo>
                    <a:pt x="62674" y="219570"/>
                  </a:lnTo>
                  <a:lnTo>
                    <a:pt x="62522" y="220002"/>
                  </a:lnTo>
                  <a:lnTo>
                    <a:pt x="62280" y="220319"/>
                  </a:lnTo>
                  <a:lnTo>
                    <a:pt x="62750" y="220294"/>
                  </a:lnTo>
                  <a:lnTo>
                    <a:pt x="63233" y="220357"/>
                  </a:lnTo>
                  <a:lnTo>
                    <a:pt x="63906" y="220116"/>
                  </a:lnTo>
                  <a:lnTo>
                    <a:pt x="64046" y="219722"/>
                  </a:lnTo>
                  <a:lnTo>
                    <a:pt x="64439" y="219214"/>
                  </a:lnTo>
                  <a:close/>
                </a:path>
                <a:path w="223520" h="230505">
                  <a:moveTo>
                    <a:pt x="64681" y="223977"/>
                  </a:moveTo>
                  <a:lnTo>
                    <a:pt x="64223" y="224104"/>
                  </a:lnTo>
                  <a:lnTo>
                    <a:pt x="63982" y="224155"/>
                  </a:lnTo>
                  <a:lnTo>
                    <a:pt x="64262" y="224370"/>
                  </a:lnTo>
                  <a:lnTo>
                    <a:pt x="64427" y="224243"/>
                  </a:lnTo>
                  <a:lnTo>
                    <a:pt x="64554" y="224104"/>
                  </a:lnTo>
                  <a:lnTo>
                    <a:pt x="64681" y="223977"/>
                  </a:lnTo>
                  <a:close/>
                </a:path>
                <a:path w="223520" h="230505">
                  <a:moveTo>
                    <a:pt x="65214" y="223621"/>
                  </a:moveTo>
                  <a:lnTo>
                    <a:pt x="65011" y="223723"/>
                  </a:lnTo>
                  <a:lnTo>
                    <a:pt x="64757" y="223901"/>
                  </a:lnTo>
                  <a:lnTo>
                    <a:pt x="65087" y="223812"/>
                  </a:lnTo>
                  <a:lnTo>
                    <a:pt x="65214" y="223621"/>
                  </a:lnTo>
                  <a:close/>
                </a:path>
                <a:path w="223520" h="230505">
                  <a:moveTo>
                    <a:pt x="66776" y="222478"/>
                  </a:moveTo>
                  <a:lnTo>
                    <a:pt x="66522" y="222427"/>
                  </a:lnTo>
                  <a:lnTo>
                    <a:pt x="66103" y="222262"/>
                  </a:lnTo>
                  <a:lnTo>
                    <a:pt x="65709" y="222745"/>
                  </a:lnTo>
                  <a:lnTo>
                    <a:pt x="65468" y="223189"/>
                  </a:lnTo>
                  <a:lnTo>
                    <a:pt x="65214" y="223621"/>
                  </a:lnTo>
                  <a:lnTo>
                    <a:pt x="65684" y="223393"/>
                  </a:lnTo>
                  <a:lnTo>
                    <a:pt x="66154" y="223177"/>
                  </a:lnTo>
                  <a:lnTo>
                    <a:pt x="66611" y="222923"/>
                  </a:lnTo>
                  <a:lnTo>
                    <a:pt x="66738" y="222631"/>
                  </a:lnTo>
                  <a:lnTo>
                    <a:pt x="66776" y="222478"/>
                  </a:lnTo>
                  <a:close/>
                </a:path>
                <a:path w="223520" h="230505">
                  <a:moveTo>
                    <a:pt x="80835" y="214020"/>
                  </a:moveTo>
                  <a:lnTo>
                    <a:pt x="80568" y="213461"/>
                  </a:lnTo>
                  <a:lnTo>
                    <a:pt x="80479" y="213220"/>
                  </a:lnTo>
                  <a:lnTo>
                    <a:pt x="80378" y="212991"/>
                  </a:lnTo>
                  <a:lnTo>
                    <a:pt x="79819" y="213245"/>
                  </a:lnTo>
                  <a:lnTo>
                    <a:pt x="79260" y="213487"/>
                  </a:lnTo>
                  <a:lnTo>
                    <a:pt x="78752" y="213791"/>
                  </a:lnTo>
                  <a:lnTo>
                    <a:pt x="78752" y="214210"/>
                  </a:lnTo>
                  <a:lnTo>
                    <a:pt x="78752" y="214439"/>
                  </a:lnTo>
                  <a:lnTo>
                    <a:pt x="79413" y="214299"/>
                  </a:lnTo>
                  <a:lnTo>
                    <a:pt x="80086" y="214172"/>
                  </a:lnTo>
                  <a:lnTo>
                    <a:pt x="80835" y="214020"/>
                  </a:lnTo>
                  <a:close/>
                </a:path>
                <a:path w="223520" h="230505">
                  <a:moveTo>
                    <a:pt x="86715" y="210070"/>
                  </a:moveTo>
                  <a:lnTo>
                    <a:pt x="86690" y="209867"/>
                  </a:lnTo>
                  <a:lnTo>
                    <a:pt x="86563" y="209461"/>
                  </a:lnTo>
                  <a:lnTo>
                    <a:pt x="86398" y="209588"/>
                  </a:lnTo>
                  <a:lnTo>
                    <a:pt x="86220" y="209880"/>
                  </a:lnTo>
                  <a:lnTo>
                    <a:pt x="86144" y="210096"/>
                  </a:lnTo>
                  <a:lnTo>
                    <a:pt x="86055" y="210312"/>
                  </a:lnTo>
                  <a:lnTo>
                    <a:pt x="86194" y="210324"/>
                  </a:lnTo>
                  <a:lnTo>
                    <a:pt x="86347" y="210375"/>
                  </a:lnTo>
                  <a:lnTo>
                    <a:pt x="86550" y="210299"/>
                  </a:lnTo>
                  <a:lnTo>
                    <a:pt x="86715" y="210146"/>
                  </a:lnTo>
                  <a:close/>
                </a:path>
                <a:path w="223520" h="230505">
                  <a:moveTo>
                    <a:pt x="130873" y="193903"/>
                  </a:moveTo>
                  <a:lnTo>
                    <a:pt x="130619" y="193763"/>
                  </a:lnTo>
                  <a:lnTo>
                    <a:pt x="130492" y="193687"/>
                  </a:lnTo>
                  <a:lnTo>
                    <a:pt x="130416" y="193878"/>
                  </a:lnTo>
                  <a:lnTo>
                    <a:pt x="130263" y="194233"/>
                  </a:lnTo>
                  <a:lnTo>
                    <a:pt x="130416" y="194233"/>
                  </a:lnTo>
                  <a:lnTo>
                    <a:pt x="130568" y="194271"/>
                  </a:lnTo>
                  <a:lnTo>
                    <a:pt x="130708" y="194221"/>
                  </a:lnTo>
                  <a:lnTo>
                    <a:pt x="130810" y="194005"/>
                  </a:lnTo>
                  <a:close/>
                </a:path>
                <a:path w="223520" h="230505">
                  <a:moveTo>
                    <a:pt x="171970" y="172999"/>
                  </a:moveTo>
                  <a:lnTo>
                    <a:pt x="171919" y="172834"/>
                  </a:lnTo>
                  <a:lnTo>
                    <a:pt x="171856" y="172593"/>
                  </a:lnTo>
                  <a:lnTo>
                    <a:pt x="171538" y="172288"/>
                  </a:lnTo>
                  <a:lnTo>
                    <a:pt x="171284" y="172250"/>
                  </a:lnTo>
                  <a:lnTo>
                    <a:pt x="170446" y="172085"/>
                  </a:lnTo>
                  <a:lnTo>
                    <a:pt x="170357" y="172770"/>
                  </a:lnTo>
                  <a:lnTo>
                    <a:pt x="170167" y="173316"/>
                  </a:lnTo>
                  <a:lnTo>
                    <a:pt x="170599" y="173380"/>
                  </a:lnTo>
                  <a:lnTo>
                    <a:pt x="171005" y="173494"/>
                  </a:lnTo>
                  <a:lnTo>
                    <a:pt x="171424" y="173431"/>
                  </a:lnTo>
                  <a:lnTo>
                    <a:pt x="171615" y="173418"/>
                  </a:lnTo>
                  <a:lnTo>
                    <a:pt x="171970" y="172999"/>
                  </a:lnTo>
                  <a:close/>
                </a:path>
                <a:path w="223520" h="230505">
                  <a:moveTo>
                    <a:pt x="223278" y="180873"/>
                  </a:moveTo>
                  <a:lnTo>
                    <a:pt x="222986" y="180797"/>
                  </a:lnTo>
                  <a:lnTo>
                    <a:pt x="222694" y="180619"/>
                  </a:lnTo>
                  <a:lnTo>
                    <a:pt x="222440" y="180670"/>
                  </a:lnTo>
                  <a:lnTo>
                    <a:pt x="221996" y="180746"/>
                  </a:lnTo>
                  <a:lnTo>
                    <a:pt x="221576" y="180962"/>
                  </a:lnTo>
                  <a:lnTo>
                    <a:pt x="221157" y="181140"/>
                  </a:lnTo>
                  <a:lnTo>
                    <a:pt x="221564" y="181305"/>
                  </a:lnTo>
                  <a:lnTo>
                    <a:pt x="221970" y="181521"/>
                  </a:lnTo>
                  <a:lnTo>
                    <a:pt x="222377" y="181508"/>
                  </a:lnTo>
                  <a:lnTo>
                    <a:pt x="222669" y="181508"/>
                  </a:lnTo>
                  <a:lnTo>
                    <a:pt x="222973" y="181102"/>
                  </a:lnTo>
                  <a:lnTo>
                    <a:pt x="223278" y="180873"/>
                  </a:lnTo>
                  <a:close/>
                </a:path>
              </a:pathLst>
            </a:custGeom>
            <a:solidFill>
              <a:srgbClr val="F479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2740621" y="0"/>
                  </a:moveTo>
                  <a:lnTo>
                    <a:pt x="85496" y="0"/>
                  </a:ln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15" name="object 15"/>
            <p:cNvSpPr/>
            <p:nvPr/>
          </p:nvSpPr>
          <p:spPr>
            <a:xfrm>
              <a:off x="2537942" y="1929231"/>
              <a:ext cx="2826385" cy="445134"/>
            </a:xfrm>
            <a:custGeom>
              <a:avLst/>
              <a:gdLst/>
              <a:ahLst/>
              <a:cxnLst/>
              <a:rect l="l" t="t" r="r" b="b"/>
              <a:pathLst>
                <a:path w="2826385" h="445135">
                  <a:moveTo>
                    <a:pt x="85496" y="0"/>
                  </a:moveTo>
                  <a:lnTo>
                    <a:pt x="52217" y="6718"/>
                  </a:lnTo>
                  <a:lnTo>
                    <a:pt x="25041" y="25041"/>
                  </a:lnTo>
                  <a:lnTo>
                    <a:pt x="6718" y="52217"/>
                  </a:lnTo>
                  <a:lnTo>
                    <a:pt x="0" y="85496"/>
                  </a:lnTo>
                  <a:lnTo>
                    <a:pt x="0" y="359105"/>
                  </a:lnTo>
                  <a:lnTo>
                    <a:pt x="6718" y="392384"/>
                  </a:lnTo>
                  <a:lnTo>
                    <a:pt x="25041" y="419560"/>
                  </a:lnTo>
                  <a:lnTo>
                    <a:pt x="52217" y="437882"/>
                  </a:lnTo>
                  <a:lnTo>
                    <a:pt x="85496" y="444601"/>
                  </a:lnTo>
                  <a:lnTo>
                    <a:pt x="2740621" y="444601"/>
                  </a:lnTo>
                  <a:lnTo>
                    <a:pt x="2773908" y="437882"/>
                  </a:lnTo>
                  <a:lnTo>
                    <a:pt x="2801088" y="419560"/>
                  </a:lnTo>
                  <a:lnTo>
                    <a:pt x="2819412" y="392384"/>
                  </a:lnTo>
                  <a:lnTo>
                    <a:pt x="2826131" y="359105"/>
                  </a:lnTo>
                  <a:lnTo>
                    <a:pt x="2826131" y="85496"/>
                  </a:lnTo>
                  <a:lnTo>
                    <a:pt x="2819412" y="52217"/>
                  </a:lnTo>
                  <a:lnTo>
                    <a:pt x="2801088" y="25041"/>
                  </a:lnTo>
                  <a:lnTo>
                    <a:pt x="2773908" y="6718"/>
                  </a:lnTo>
                  <a:lnTo>
                    <a:pt x="2740621" y="0"/>
                  </a:lnTo>
                  <a:lnTo>
                    <a:pt x="85496" y="0"/>
                  </a:lnTo>
                  <a:close/>
                </a:path>
              </a:pathLst>
            </a:custGeom>
            <a:ln w="38100">
              <a:solidFill>
                <a:srgbClr val="118AC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1263716" y="970644"/>
            <a:ext cx="4916772" cy="9002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3530" marR="1033144" indent="195580">
              <a:lnSpc>
                <a:spcPct val="100000"/>
              </a:lnSpc>
              <a:spcBef>
                <a:spcPts val="100"/>
              </a:spcBef>
            </a:pPr>
            <a:r>
              <a:rPr lang="tr-TR" sz="2400" spc="-25" dirty="0">
                <a:solidFill>
                  <a:srgbClr val="FFFFFF"/>
                </a:solidFill>
                <a:latin typeface="Calibri"/>
                <a:cs typeface="Calibri"/>
              </a:rPr>
              <a:t>DENEY GÖZLEM RAPORUM</a:t>
            </a:r>
            <a:endParaRPr sz="2400" dirty="0">
              <a:latin typeface="Calibri"/>
              <a:cs typeface="Calibri"/>
            </a:endParaRPr>
          </a:p>
          <a:p>
            <a:pPr marR="20320" algn="ctr">
              <a:lnSpc>
                <a:spcPct val="100000"/>
              </a:lnSpc>
              <a:spcBef>
                <a:spcPts val="1365"/>
              </a:spcBef>
            </a:pPr>
            <a:endParaRPr sz="2200" dirty="0">
              <a:latin typeface="Calibri"/>
              <a:cs typeface="Calibri"/>
            </a:endParaRPr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A51D79C1-5919-C9BD-EFAD-C98AC0217963}"/>
              </a:ext>
            </a:extLst>
          </p:cNvPr>
          <p:cNvSpPr txBox="1"/>
          <p:nvPr/>
        </p:nvSpPr>
        <p:spPr>
          <a:xfrm>
            <a:off x="1470386" y="1521436"/>
            <a:ext cx="577139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2135" algn="l"/>
              </a:tabLst>
            </a:pPr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Deneyde kullandığım malzemeler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63692437-368F-E84D-5C18-071AE49F6523}"/>
              </a:ext>
            </a:extLst>
          </p:cNvPr>
          <p:cNvSpPr/>
          <p:nvPr/>
        </p:nvSpPr>
        <p:spPr>
          <a:xfrm>
            <a:off x="2473007" y="5009516"/>
            <a:ext cx="2826385" cy="445134"/>
          </a:xfrm>
          <a:custGeom>
            <a:avLst/>
            <a:gdLst/>
            <a:ahLst/>
            <a:cxnLst/>
            <a:rect l="l" t="t" r="r" b="b"/>
            <a:pathLst>
              <a:path w="2826385" h="445135">
                <a:moveTo>
                  <a:pt x="85496" y="0"/>
                </a:moveTo>
                <a:lnTo>
                  <a:pt x="52217" y="6718"/>
                </a:lnTo>
                <a:lnTo>
                  <a:pt x="25041" y="25041"/>
                </a:lnTo>
                <a:lnTo>
                  <a:pt x="6718" y="52217"/>
                </a:lnTo>
                <a:lnTo>
                  <a:pt x="0" y="85496"/>
                </a:lnTo>
                <a:lnTo>
                  <a:pt x="0" y="359105"/>
                </a:lnTo>
                <a:lnTo>
                  <a:pt x="6718" y="392384"/>
                </a:lnTo>
                <a:lnTo>
                  <a:pt x="25041" y="419560"/>
                </a:lnTo>
                <a:lnTo>
                  <a:pt x="52217" y="437882"/>
                </a:lnTo>
                <a:lnTo>
                  <a:pt x="85496" y="444601"/>
                </a:lnTo>
                <a:lnTo>
                  <a:pt x="2740621" y="444601"/>
                </a:lnTo>
                <a:lnTo>
                  <a:pt x="2773908" y="437882"/>
                </a:lnTo>
                <a:lnTo>
                  <a:pt x="2801088" y="419560"/>
                </a:lnTo>
                <a:lnTo>
                  <a:pt x="2819412" y="392384"/>
                </a:lnTo>
                <a:lnTo>
                  <a:pt x="2826131" y="359105"/>
                </a:lnTo>
                <a:lnTo>
                  <a:pt x="2826131" y="85496"/>
                </a:lnTo>
                <a:lnTo>
                  <a:pt x="2819412" y="52217"/>
                </a:lnTo>
                <a:lnTo>
                  <a:pt x="2801088" y="25041"/>
                </a:lnTo>
                <a:lnTo>
                  <a:pt x="2773908" y="6718"/>
                </a:lnTo>
                <a:lnTo>
                  <a:pt x="2740621" y="0"/>
                </a:lnTo>
                <a:lnTo>
                  <a:pt x="85496" y="0"/>
                </a:lnTo>
                <a:close/>
              </a:path>
            </a:pathLst>
          </a:custGeom>
          <a:ln w="38100">
            <a:solidFill>
              <a:srgbClr val="118ACB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Metin kutusu 19">
            <a:extLst>
              <a:ext uri="{FF2B5EF4-FFF2-40B4-BE49-F238E27FC236}">
                <a16:creationId xmlns:a16="http://schemas.microsoft.com/office/drawing/2014/main" id="{4BCBF758-D18C-3051-1B66-BCF10572637C}"/>
              </a:ext>
            </a:extLst>
          </p:cNvPr>
          <p:cNvSpPr txBox="1"/>
          <p:nvPr/>
        </p:nvSpPr>
        <p:spPr>
          <a:xfrm>
            <a:off x="2779034" y="4968892"/>
            <a:ext cx="392853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2600" spc="114" dirty="0">
                <a:solidFill>
                  <a:srgbClr val="EE3135"/>
                </a:solidFill>
                <a:latin typeface="Calibri"/>
                <a:cs typeface="Calibri"/>
              </a:rPr>
              <a:t>Gözlemlerim</a:t>
            </a:r>
            <a:endParaRPr lang="tr-TR" sz="2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8495C-14B1-83CF-6822-F23E52DD6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D1F2795-7C20-DB50-79D9-931025A0298D}"/>
              </a:ext>
            </a:extLst>
          </p:cNvPr>
          <p:cNvSpPr txBox="1"/>
          <p:nvPr/>
        </p:nvSpPr>
        <p:spPr>
          <a:xfrm>
            <a:off x="749113" y="472351"/>
            <a:ext cx="63874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742180" algn="l"/>
              </a:tabLst>
            </a:pP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Adım:</a:t>
            </a:r>
            <a:r>
              <a:rPr sz="1200" spc="160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.........................................................</a:t>
            </a:r>
            <a:r>
              <a:rPr sz="1200" dirty="0">
                <a:solidFill>
                  <a:srgbClr val="F37762"/>
                </a:solidFill>
                <a:latin typeface="Calibri"/>
                <a:cs typeface="Calibri"/>
              </a:rPr>
              <a:t>	Tarih:</a:t>
            </a:r>
            <a:r>
              <a:rPr sz="1200" spc="405" dirty="0">
                <a:solidFill>
                  <a:srgbClr val="F37762"/>
                </a:solidFill>
                <a:latin typeface="Calibri"/>
                <a:cs typeface="Calibri"/>
              </a:rPr>
              <a:t> </a:t>
            </a:r>
            <a:r>
              <a:rPr sz="1200" spc="-45" dirty="0">
                <a:solidFill>
                  <a:srgbClr val="F37762"/>
                </a:solidFill>
                <a:latin typeface="Calibri"/>
                <a:cs typeface="Calibri"/>
              </a:rPr>
              <a:t>....................................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E730F63D-14EF-9B69-0C7D-04DB8BCBEACA}"/>
              </a:ext>
            </a:extLst>
          </p:cNvPr>
          <p:cNvSpPr txBox="1"/>
          <p:nvPr/>
        </p:nvSpPr>
        <p:spPr>
          <a:xfrm>
            <a:off x="712046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Neden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9" name="object 9">
            <a:extLst>
              <a:ext uri="{FF2B5EF4-FFF2-40B4-BE49-F238E27FC236}">
                <a16:creationId xmlns:a16="http://schemas.microsoft.com/office/drawing/2014/main" id="{88A0171F-2B01-31AA-344E-5F71373B1C15}"/>
              </a:ext>
            </a:extLst>
          </p:cNvPr>
          <p:cNvGrpSpPr/>
          <p:nvPr/>
        </p:nvGrpSpPr>
        <p:grpSpPr>
          <a:xfrm>
            <a:off x="76200" y="2025650"/>
            <a:ext cx="3675845" cy="2528249"/>
            <a:chOff x="756255" y="2584532"/>
            <a:chExt cx="3106690" cy="2400884"/>
          </a:xfrm>
        </p:grpSpPr>
        <p:sp>
          <p:nvSpPr>
            <p:cNvPr id="10" name="object 10">
              <a:extLst>
                <a:ext uri="{FF2B5EF4-FFF2-40B4-BE49-F238E27FC236}">
                  <a16:creationId xmlns:a16="http://schemas.microsoft.com/office/drawing/2014/main" id="{FB79FC32-8A59-1B24-1382-46C509152FE6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369BCC60-2DDA-2D82-4EDF-6908BB658165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61" name="object 61">
            <a:extLst>
              <a:ext uri="{FF2B5EF4-FFF2-40B4-BE49-F238E27FC236}">
                <a16:creationId xmlns:a16="http://schemas.microsoft.com/office/drawing/2014/main" id="{4C82D8F5-DB6D-E0C2-7B99-DB8D3CFCF5BB}"/>
              </a:ext>
            </a:extLst>
          </p:cNvPr>
          <p:cNvSpPr txBox="1"/>
          <p:nvPr/>
        </p:nvSpPr>
        <p:spPr>
          <a:xfrm>
            <a:off x="749113" y="719118"/>
            <a:ext cx="5376432" cy="583107"/>
          </a:xfrm>
          <a:prstGeom prst="rect">
            <a:avLst/>
          </a:prstGeom>
          <a:solidFill>
            <a:srgbClr val="DBF1F9"/>
          </a:solidFill>
        </p:spPr>
        <p:txBody>
          <a:bodyPr vert="horz" wrap="square" lIns="0" tIns="23495" rIns="0" bIns="0" rtlCol="0">
            <a:spAutoFit/>
          </a:bodyPr>
          <a:lstStyle/>
          <a:p>
            <a:pPr marL="1097915" marR="208279" algn="ctr">
              <a:lnSpc>
                <a:spcPct val="100000"/>
              </a:lnSpc>
              <a:spcBef>
                <a:spcPts val="5"/>
              </a:spcBef>
            </a:pPr>
            <a:endParaRPr lang="tr-TR" sz="1200" dirty="0">
              <a:latin typeface="Times New Roman"/>
              <a:cs typeface="Times New Roman"/>
            </a:endParaRPr>
          </a:p>
        </p:txBody>
      </p:sp>
      <p:pic>
        <p:nvPicPr>
          <p:cNvPr id="64" name="object 64">
            <a:extLst>
              <a:ext uri="{FF2B5EF4-FFF2-40B4-BE49-F238E27FC236}">
                <a16:creationId xmlns:a16="http://schemas.microsoft.com/office/drawing/2014/main" id="{6C439952-D957-1C05-3B89-74850CAED05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13729" y="612013"/>
            <a:ext cx="1862264" cy="1149032"/>
          </a:xfrm>
          <a:prstGeom prst="rect">
            <a:avLst/>
          </a:prstGeom>
        </p:spPr>
      </p:pic>
      <p:grpSp>
        <p:nvGrpSpPr>
          <p:cNvPr id="69" name="object 9">
            <a:extLst>
              <a:ext uri="{FF2B5EF4-FFF2-40B4-BE49-F238E27FC236}">
                <a16:creationId xmlns:a16="http://schemas.microsoft.com/office/drawing/2014/main" id="{730EA629-F09C-8E48-6CF6-9FED8C60143D}"/>
              </a:ext>
            </a:extLst>
          </p:cNvPr>
          <p:cNvGrpSpPr/>
          <p:nvPr/>
        </p:nvGrpSpPr>
        <p:grpSpPr>
          <a:xfrm>
            <a:off x="2338800" y="4875519"/>
            <a:ext cx="3786745" cy="2959766"/>
            <a:chOff x="756255" y="2584532"/>
            <a:chExt cx="3106690" cy="2400884"/>
          </a:xfrm>
        </p:grpSpPr>
        <p:sp>
          <p:nvSpPr>
            <p:cNvPr id="70" name="object 10">
              <a:extLst>
                <a:ext uri="{FF2B5EF4-FFF2-40B4-BE49-F238E27FC236}">
                  <a16:creationId xmlns:a16="http://schemas.microsoft.com/office/drawing/2014/main" id="{7F526BE5-0C4A-FB90-C5E0-EBB459C7C72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1" name="object 11">
              <a:extLst>
                <a:ext uri="{FF2B5EF4-FFF2-40B4-BE49-F238E27FC236}">
                  <a16:creationId xmlns:a16="http://schemas.microsoft.com/office/drawing/2014/main" id="{A04B73AF-853C-247C-A08F-4DFFFBCDA1A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2C6F186E-1258-6E58-A411-8384AF046A28}"/>
              </a:ext>
            </a:extLst>
          </p:cNvPr>
          <p:cNvSpPr txBox="1"/>
          <p:nvPr/>
        </p:nvSpPr>
        <p:spPr>
          <a:xfrm>
            <a:off x="1143000" y="773595"/>
            <a:ext cx="4114800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600" spc="-10" dirty="0">
                <a:solidFill>
                  <a:srgbClr val="EE3135"/>
                </a:solidFill>
                <a:latin typeface="Calibri"/>
                <a:cs typeface="Calibri"/>
              </a:rPr>
              <a:t>Kendimi Değerlendiriyorum</a:t>
            </a:r>
            <a:endParaRPr sz="2600" dirty="0">
              <a:latin typeface="Calibri"/>
              <a:cs typeface="Calibri"/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741D4CB1-3F41-7677-94F4-AFDB611F2650}"/>
              </a:ext>
            </a:extLst>
          </p:cNvPr>
          <p:cNvSpPr txBox="1"/>
          <p:nvPr/>
        </p:nvSpPr>
        <p:spPr>
          <a:xfrm>
            <a:off x="2605536" y="4553899"/>
            <a:ext cx="431717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En çok sevdiğim etkinlik neydi?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3E1371EA-E704-469A-E92E-E0F2500B4059}"/>
              </a:ext>
            </a:extLst>
          </p:cNvPr>
          <p:cNvSpPr txBox="1"/>
          <p:nvPr/>
        </p:nvSpPr>
        <p:spPr>
          <a:xfrm>
            <a:off x="4727058" y="1723520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Ne zaman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2" name="object 9">
            <a:extLst>
              <a:ext uri="{FF2B5EF4-FFF2-40B4-BE49-F238E27FC236}">
                <a16:creationId xmlns:a16="http://schemas.microsoft.com/office/drawing/2014/main" id="{F456F500-7809-E264-74AD-3897B620D099}"/>
              </a:ext>
            </a:extLst>
          </p:cNvPr>
          <p:cNvGrpSpPr/>
          <p:nvPr/>
        </p:nvGrpSpPr>
        <p:grpSpPr>
          <a:xfrm>
            <a:off x="4091212" y="2025650"/>
            <a:ext cx="3675845" cy="2528249"/>
            <a:chOff x="756255" y="2584532"/>
            <a:chExt cx="3106690" cy="2400884"/>
          </a:xfrm>
        </p:grpSpPr>
        <p:sp>
          <p:nvSpPr>
            <p:cNvPr id="13" name="object 10">
              <a:extLst>
                <a:ext uri="{FF2B5EF4-FFF2-40B4-BE49-F238E27FC236}">
                  <a16:creationId xmlns:a16="http://schemas.microsoft.com/office/drawing/2014/main" id="{B9C724B5-9DA5-4B15-97AF-28E6A9A0B638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1">
              <a:extLst>
                <a:ext uri="{FF2B5EF4-FFF2-40B4-BE49-F238E27FC236}">
                  <a16:creationId xmlns:a16="http://schemas.microsoft.com/office/drawing/2014/main" id="{295D0FCA-FECD-D1A6-0016-4364AE6E2D8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5" name="object 4">
            <a:extLst>
              <a:ext uri="{FF2B5EF4-FFF2-40B4-BE49-F238E27FC236}">
                <a16:creationId xmlns:a16="http://schemas.microsoft.com/office/drawing/2014/main" id="{CC83A346-0CCC-FE9B-A421-893677BCE4F5}"/>
              </a:ext>
            </a:extLst>
          </p:cNvPr>
          <p:cNvSpPr txBox="1"/>
          <p:nvPr/>
        </p:nvSpPr>
        <p:spPr>
          <a:xfrm>
            <a:off x="749113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Nasıl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16" name="object 9">
            <a:extLst>
              <a:ext uri="{FF2B5EF4-FFF2-40B4-BE49-F238E27FC236}">
                <a16:creationId xmlns:a16="http://schemas.microsoft.com/office/drawing/2014/main" id="{9F21B076-049E-7314-C945-D9432066E7EA}"/>
              </a:ext>
            </a:extLst>
          </p:cNvPr>
          <p:cNvGrpSpPr/>
          <p:nvPr/>
        </p:nvGrpSpPr>
        <p:grpSpPr>
          <a:xfrm>
            <a:off x="113267" y="8107703"/>
            <a:ext cx="3675845" cy="2528249"/>
            <a:chOff x="756255" y="2584532"/>
            <a:chExt cx="3106690" cy="2400884"/>
          </a:xfrm>
        </p:grpSpPr>
        <p:sp>
          <p:nvSpPr>
            <p:cNvPr id="17" name="object 10">
              <a:extLst>
                <a:ext uri="{FF2B5EF4-FFF2-40B4-BE49-F238E27FC236}">
                  <a16:creationId xmlns:a16="http://schemas.microsoft.com/office/drawing/2014/main" id="{31ED0A6C-D01D-3BD7-4162-0E85D96D607F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1">
              <a:extLst>
                <a:ext uri="{FF2B5EF4-FFF2-40B4-BE49-F238E27FC236}">
                  <a16:creationId xmlns:a16="http://schemas.microsoft.com/office/drawing/2014/main" id="{33F18197-6AF2-2BD4-5B04-0CEF6136EB00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  <p:sp>
        <p:nvSpPr>
          <p:cNvPr id="19" name="object 4">
            <a:extLst>
              <a:ext uri="{FF2B5EF4-FFF2-40B4-BE49-F238E27FC236}">
                <a16:creationId xmlns:a16="http://schemas.microsoft.com/office/drawing/2014/main" id="{5BB417F6-804A-3D0C-5DC9-F48B794C7CC2}"/>
              </a:ext>
            </a:extLst>
          </p:cNvPr>
          <p:cNvSpPr txBox="1"/>
          <p:nvPr/>
        </p:nvSpPr>
        <p:spPr>
          <a:xfrm>
            <a:off x="4764125" y="7805573"/>
            <a:ext cx="26193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72895" algn="l"/>
              </a:tabLst>
            </a:pPr>
            <a:r>
              <a:rPr lang="tr-TR" sz="2000" spc="-10" dirty="0">
                <a:solidFill>
                  <a:srgbClr val="EE3135"/>
                </a:solidFill>
                <a:latin typeface="Calibri"/>
                <a:cs typeface="Calibri"/>
              </a:rPr>
              <a:t>Kimlerle yaptım?</a:t>
            </a:r>
            <a:endParaRPr sz="2000" dirty="0">
              <a:latin typeface="Calibri"/>
              <a:cs typeface="Calibri"/>
            </a:endParaRPr>
          </a:p>
        </p:txBody>
      </p:sp>
      <p:grpSp>
        <p:nvGrpSpPr>
          <p:cNvPr id="20" name="object 9">
            <a:extLst>
              <a:ext uri="{FF2B5EF4-FFF2-40B4-BE49-F238E27FC236}">
                <a16:creationId xmlns:a16="http://schemas.microsoft.com/office/drawing/2014/main" id="{F9B7BAC0-5FE2-A0A7-A088-9F25C072EF30}"/>
              </a:ext>
            </a:extLst>
          </p:cNvPr>
          <p:cNvGrpSpPr/>
          <p:nvPr/>
        </p:nvGrpSpPr>
        <p:grpSpPr>
          <a:xfrm>
            <a:off x="4128279" y="8107703"/>
            <a:ext cx="3675845" cy="2528249"/>
            <a:chOff x="756255" y="2584532"/>
            <a:chExt cx="3106690" cy="2400884"/>
          </a:xfrm>
        </p:grpSpPr>
        <p:sp>
          <p:nvSpPr>
            <p:cNvPr id="21" name="object 10">
              <a:extLst>
                <a:ext uri="{FF2B5EF4-FFF2-40B4-BE49-F238E27FC236}">
                  <a16:creationId xmlns:a16="http://schemas.microsoft.com/office/drawing/2014/main" id="{38441BB8-77D1-3D58-AE39-9BAA58F31774}"/>
                </a:ext>
              </a:extLst>
            </p:cNvPr>
            <p:cNvSpPr/>
            <p:nvPr/>
          </p:nvSpPr>
          <p:spPr>
            <a:xfrm>
              <a:off x="761822" y="2614498"/>
              <a:ext cx="3019425" cy="2317115"/>
            </a:xfrm>
            <a:custGeom>
              <a:avLst/>
              <a:gdLst/>
              <a:ahLst/>
              <a:cxnLst/>
              <a:rect l="l" t="t" r="r" b="b"/>
              <a:pathLst>
                <a:path w="3019425" h="2317115">
                  <a:moveTo>
                    <a:pt x="3019120" y="153631"/>
                  </a:moveTo>
                  <a:lnTo>
                    <a:pt x="3015361" y="135001"/>
                  </a:lnTo>
                  <a:lnTo>
                    <a:pt x="3005099" y="119773"/>
                  </a:lnTo>
                  <a:lnTo>
                    <a:pt x="2989872" y="109512"/>
                  </a:lnTo>
                  <a:lnTo>
                    <a:pt x="2971228" y="105740"/>
                  </a:lnTo>
                  <a:lnTo>
                    <a:pt x="2824238" y="105740"/>
                  </a:lnTo>
                  <a:lnTo>
                    <a:pt x="2824238" y="201523"/>
                  </a:lnTo>
                  <a:lnTo>
                    <a:pt x="2820454" y="220192"/>
                  </a:lnTo>
                  <a:lnTo>
                    <a:pt x="2820454" y="2118169"/>
                  </a:lnTo>
                  <a:lnTo>
                    <a:pt x="192951" y="2118169"/>
                  </a:lnTo>
                  <a:lnTo>
                    <a:pt x="194906" y="2115274"/>
                  </a:lnTo>
                  <a:lnTo>
                    <a:pt x="198666" y="2096630"/>
                  </a:lnTo>
                  <a:lnTo>
                    <a:pt x="198666" y="195821"/>
                  </a:lnTo>
                  <a:lnTo>
                    <a:pt x="201561" y="197764"/>
                  </a:lnTo>
                  <a:lnTo>
                    <a:pt x="220205" y="201523"/>
                  </a:lnTo>
                  <a:lnTo>
                    <a:pt x="2824238" y="201523"/>
                  </a:lnTo>
                  <a:lnTo>
                    <a:pt x="2824238" y="105740"/>
                  </a:lnTo>
                  <a:lnTo>
                    <a:pt x="220205" y="105740"/>
                  </a:lnTo>
                  <a:lnTo>
                    <a:pt x="201561" y="109512"/>
                  </a:lnTo>
                  <a:lnTo>
                    <a:pt x="198666" y="111467"/>
                  </a:lnTo>
                  <a:lnTo>
                    <a:pt x="198666" y="47891"/>
                  </a:lnTo>
                  <a:lnTo>
                    <a:pt x="194906" y="29260"/>
                  </a:lnTo>
                  <a:lnTo>
                    <a:pt x="184645" y="14033"/>
                  </a:lnTo>
                  <a:lnTo>
                    <a:pt x="169418" y="3771"/>
                  </a:lnTo>
                  <a:lnTo>
                    <a:pt x="150774" y="0"/>
                  </a:lnTo>
                  <a:lnTo>
                    <a:pt x="132130" y="3771"/>
                  </a:lnTo>
                  <a:lnTo>
                    <a:pt x="116903" y="14033"/>
                  </a:lnTo>
                  <a:lnTo>
                    <a:pt x="106641" y="29260"/>
                  </a:lnTo>
                  <a:lnTo>
                    <a:pt x="102882" y="47891"/>
                  </a:lnTo>
                  <a:lnTo>
                    <a:pt x="102882" y="2096630"/>
                  </a:lnTo>
                  <a:lnTo>
                    <a:pt x="106641" y="2115274"/>
                  </a:lnTo>
                  <a:lnTo>
                    <a:pt x="108585" y="2118169"/>
                  </a:lnTo>
                  <a:lnTo>
                    <a:pt x="47891" y="2118169"/>
                  </a:lnTo>
                  <a:lnTo>
                    <a:pt x="29248" y="2121941"/>
                  </a:lnTo>
                  <a:lnTo>
                    <a:pt x="14020" y="2132203"/>
                  </a:lnTo>
                  <a:lnTo>
                    <a:pt x="3759" y="2147430"/>
                  </a:lnTo>
                  <a:lnTo>
                    <a:pt x="0" y="2166061"/>
                  </a:lnTo>
                  <a:lnTo>
                    <a:pt x="3759" y="2184704"/>
                  </a:lnTo>
                  <a:lnTo>
                    <a:pt x="14020" y="2199932"/>
                  </a:lnTo>
                  <a:lnTo>
                    <a:pt x="29248" y="2210193"/>
                  </a:lnTo>
                  <a:lnTo>
                    <a:pt x="47891" y="2213953"/>
                  </a:lnTo>
                  <a:lnTo>
                    <a:pt x="2820454" y="2213953"/>
                  </a:lnTo>
                  <a:lnTo>
                    <a:pt x="2820454" y="2268931"/>
                  </a:lnTo>
                  <a:lnTo>
                    <a:pt x="2824213" y="2287574"/>
                  </a:lnTo>
                  <a:lnTo>
                    <a:pt x="2834475" y="2302802"/>
                  </a:lnTo>
                  <a:lnTo>
                    <a:pt x="2849702" y="2313063"/>
                  </a:lnTo>
                  <a:lnTo>
                    <a:pt x="2868345" y="2316823"/>
                  </a:lnTo>
                  <a:lnTo>
                    <a:pt x="2886976" y="2313063"/>
                  </a:lnTo>
                  <a:lnTo>
                    <a:pt x="2902204" y="2302802"/>
                  </a:lnTo>
                  <a:lnTo>
                    <a:pt x="2912465" y="2287574"/>
                  </a:lnTo>
                  <a:lnTo>
                    <a:pt x="2916237" y="2268931"/>
                  </a:lnTo>
                  <a:lnTo>
                    <a:pt x="2916237" y="220192"/>
                  </a:lnTo>
                  <a:lnTo>
                    <a:pt x="2912465" y="201561"/>
                  </a:lnTo>
                  <a:lnTo>
                    <a:pt x="2971228" y="201523"/>
                  </a:lnTo>
                  <a:lnTo>
                    <a:pt x="2989872" y="197764"/>
                  </a:lnTo>
                  <a:lnTo>
                    <a:pt x="3005099" y="187502"/>
                  </a:lnTo>
                  <a:lnTo>
                    <a:pt x="3015361" y="172275"/>
                  </a:lnTo>
                  <a:lnTo>
                    <a:pt x="3019120" y="153631"/>
                  </a:lnTo>
                  <a:close/>
                </a:path>
              </a:pathLst>
            </a:custGeom>
            <a:solidFill>
              <a:srgbClr val="F6907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11">
              <a:extLst>
                <a:ext uri="{FF2B5EF4-FFF2-40B4-BE49-F238E27FC236}">
                  <a16:creationId xmlns:a16="http://schemas.microsoft.com/office/drawing/2014/main" id="{F5BE182E-E200-3D24-C951-A34F1DC7D1C3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6255" y="2584532"/>
              <a:ext cx="3106690" cy="24008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08610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141</Words>
  <Application>Microsoft Office PowerPoint</Application>
  <PresentationFormat>Özel</PresentationFormat>
  <Paragraphs>45</Paragraphs>
  <Slides>8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2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8</vt:i4>
      </vt:variant>
    </vt:vector>
  </HeadingPairs>
  <TitlesOfParts>
    <vt:vector size="11" baseType="lpstr">
      <vt:lpstr>Calibri</vt:lpstr>
      <vt:lpstr>Times New Roman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ÖZLEM TUNCAY</dc:creator>
  <cp:lastModifiedBy>Özlem Tuncay</cp:lastModifiedBy>
  <cp:revision>2</cp:revision>
  <dcterms:created xsi:type="dcterms:W3CDTF">2025-04-19T13:14:22Z</dcterms:created>
  <dcterms:modified xsi:type="dcterms:W3CDTF">2025-08-07T15:51:31Z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2025-03-20T00:00:00Z</vt:filetime>
  </property>
  <property fmtid="{D5CDD505-2E9C-101B-9397-08002B2CF9AE}" pid="3" name="Creator">
    <vt:lpwstr>Adobe InDesign 18.5 (Macintosh)</vt:lpwstr>
  </property>
  <property fmtid="{D5CDD505-2E9C-101B-9397-08002B2CF9AE}" pid="4" name="LastSaved">
    <vt:filetime>2025-04-19T00:00:00Z</vt:filetime>
  </property>
  <property fmtid="{D5CDD505-2E9C-101B-9397-08002B2CF9AE}" pid="5" name="Producer">
    <vt:lpwstr>3-Heights(TM) PDF Security Shell 4.8.25.2 (http://www.pdf-tools.com)</vt:lpwstr>
  </property>
</Properties>
</file>