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5" r:id="rId2"/>
    <p:sldId id="260" r:id="rId3"/>
    <p:sldId id="276" r:id="rId4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9413F0B6-4B59-4C38-B247-1C69F5F66E74}"/>
    <pc:docChg chg="undo custSel addSld delSld modSld">
      <pc:chgData name="Özlem Tuncay" userId="13296526b5cb572e" providerId="LiveId" clId="{9413F0B6-4B59-4C38-B247-1C69F5F66E74}" dt="2025-08-22T08:22:29.420" v="39" actId="47"/>
      <pc:docMkLst>
        <pc:docMk/>
      </pc:docMkLst>
      <pc:sldChg chg="modSp mod">
        <pc:chgData name="Özlem Tuncay" userId="13296526b5cb572e" providerId="LiveId" clId="{9413F0B6-4B59-4C38-B247-1C69F5F66E74}" dt="2025-08-22T08:20:34.484" v="25" actId="20577"/>
        <pc:sldMkLst>
          <pc:docMk/>
          <pc:sldMk cId="0" sldId="260"/>
        </pc:sldMkLst>
        <pc:spChg chg="mod">
          <ac:chgData name="Özlem Tuncay" userId="13296526b5cb572e" providerId="LiveId" clId="{9413F0B6-4B59-4C38-B247-1C69F5F66E74}" dt="2025-08-22T08:20:26.749" v="12" actId="1076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9413F0B6-4B59-4C38-B247-1C69F5F66E74}" dt="2025-08-22T08:20:34.484" v="25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">
        <pc:chgData name="Özlem Tuncay" userId="13296526b5cb572e" providerId="LiveId" clId="{9413F0B6-4B59-4C38-B247-1C69F5F66E74}" dt="2025-08-22T08:22:29.420" v="39" actId="47"/>
        <pc:sldMkLst>
          <pc:docMk/>
          <pc:sldMk cId="200917236" sldId="270"/>
        </pc:sldMkLst>
      </pc:sldChg>
      <pc:sldChg chg="del">
        <pc:chgData name="Özlem Tuncay" userId="13296526b5cb572e" providerId="LiveId" clId="{9413F0B6-4B59-4C38-B247-1C69F5F66E74}" dt="2025-08-22T08:22:19.861" v="32" actId="47"/>
        <pc:sldMkLst>
          <pc:docMk/>
          <pc:sldMk cId="3198036310" sldId="271"/>
        </pc:sldMkLst>
      </pc:sldChg>
      <pc:sldChg chg="del">
        <pc:chgData name="Özlem Tuncay" userId="13296526b5cb572e" providerId="LiveId" clId="{9413F0B6-4B59-4C38-B247-1C69F5F66E74}" dt="2025-08-22T08:22:03.480" v="26" actId="47"/>
        <pc:sldMkLst>
          <pc:docMk/>
          <pc:sldMk cId="3846548102" sldId="280"/>
        </pc:sldMkLst>
      </pc:sldChg>
      <pc:sldChg chg="del">
        <pc:chgData name="Özlem Tuncay" userId="13296526b5cb572e" providerId="LiveId" clId="{9413F0B6-4B59-4C38-B247-1C69F5F66E74}" dt="2025-08-22T08:22:20.360" v="33" actId="47"/>
        <pc:sldMkLst>
          <pc:docMk/>
          <pc:sldMk cId="4226201436" sldId="283"/>
        </pc:sldMkLst>
      </pc:sldChg>
      <pc:sldChg chg="del">
        <pc:chgData name="Özlem Tuncay" userId="13296526b5cb572e" providerId="LiveId" clId="{9413F0B6-4B59-4C38-B247-1C69F5F66E74}" dt="2025-08-22T08:22:25.981" v="35" actId="47"/>
        <pc:sldMkLst>
          <pc:docMk/>
          <pc:sldMk cId="1953763254" sldId="288"/>
        </pc:sldMkLst>
      </pc:sldChg>
      <pc:sldChg chg="add del">
        <pc:chgData name="Özlem Tuncay" userId="13296526b5cb572e" providerId="LiveId" clId="{9413F0B6-4B59-4C38-B247-1C69F5F66E74}" dt="2025-08-22T08:22:18.698" v="30" actId="47"/>
        <pc:sldMkLst>
          <pc:docMk/>
          <pc:sldMk cId="0" sldId="291"/>
        </pc:sldMkLst>
      </pc:sldChg>
      <pc:sldChg chg="del">
        <pc:chgData name="Özlem Tuncay" userId="13296526b5cb572e" providerId="LiveId" clId="{9413F0B6-4B59-4C38-B247-1C69F5F66E74}" dt="2025-08-22T08:22:04.261" v="27" actId="47"/>
        <pc:sldMkLst>
          <pc:docMk/>
          <pc:sldMk cId="751807643" sldId="293"/>
        </pc:sldMkLst>
      </pc:sldChg>
      <pc:sldChg chg="del">
        <pc:chgData name="Özlem Tuncay" userId="13296526b5cb572e" providerId="LiveId" clId="{9413F0B6-4B59-4C38-B247-1C69F5F66E74}" dt="2025-08-22T08:22:26.570" v="36" actId="47"/>
        <pc:sldMkLst>
          <pc:docMk/>
          <pc:sldMk cId="3268783947" sldId="294"/>
        </pc:sldMkLst>
      </pc:sldChg>
      <pc:sldChg chg="del">
        <pc:chgData name="Özlem Tuncay" userId="13296526b5cb572e" providerId="LiveId" clId="{9413F0B6-4B59-4C38-B247-1C69F5F66E74}" dt="2025-08-22T08:22:28.099" v="37" actId="47"/>
        <pc:sldMkLst>
          <pc:docMk/>
          <pc:sldMk cId="4176318678" sldId="300"/>
        </pc:sldMkLst>
      </pc:sldChg>
      <pc:sldChg chg="del">
        <pc:chgData name="Özlem Tuncay" userId="13296526b5cb572e" providerId="LiveId" clId="{9413F0B6-4B59-4C38-B247-1C69F5F66E74}" dt="2025-08-22T08:22:28.689" v="38" actId="47"/>
        <pc:sldMkLst>
          <pc:docMk/>
          <pc:sldMk cId="811375129" sldId="302"/>
        </pc:sldMkLst>
      </pc:sldChg>
      <pc:sldChg chg="del">
        <pc:chgData name="Özlem Tuncay" userId="13296526b5cb572e" providerId="LiveId" clId="{9413F0B6-4B59-4C38-B247-1C69F5F66E74}" dt="2025-08-22T08:22:22.939" v="34" actId="47"/>
        <pc:sldMkLst>
          <pc:docMk/>
          <pc:sldMk cId="0" sldId="303"/>
        </pc:sldMkLst>
      </pc:sldChg>
      <pc:sldChg chg="del">
        <pc:chgData name="Özlem Tuncay" userId="13296526b5cb572e" providerId="LiveId" clId="{9413F0B6-4B59-4C38-B247-1C69F5F66E74}" dt="2025-08-22T08:22:19.264" v="31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872782" y="954848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SABIR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sabırlı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59</Words>
  <Application>Microsoft Office PowerPoint</Application>
  <PresentationFormat>Özel</PresentationFormat>
  <Paragraphs>17</Paragraphs>
  <Slides>3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7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2025-08-22T08:22:33Z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