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80" r:id="rId2"/>
    <p:sldId id="293" r:id="rId3"/>
    <p:sldId id="304" r:id="rId4"/>
    <p:sldId id="303" r:id="rId5"/>
    <p:sldId id="276" r:id="rId6"/>
    <p:sldId id="270" r:id="rId7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BFC763-779D-4171-BC37-74917EA397D6}" v="1" dt="2025-08-07T18:37:26.640"/>
    <p1510:client id="{7CB8FD48-0F34-4EDA-B727-4E66D213E677}" v="1" dt="2025-08-07T15:43:19.41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765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07BFC763-779D-4171-BC37-74917EA397D6}"/>
    <pc:docChg chg="delSld modSld">
      <pc:chgData name="Özlem Tuncay" userId="13296526b5cb572e" providerId="LiveId" clId="{07BFC763-779D-4171-BC37-74917EA397D6}" dt="2025-08-07T18:41:11.098" v="165" actId="47"/>
      <pc:docMkLst>
        <pc:docMk/>
      </pc:docMkLst>
      <pc:sldChg chg="del">
        <pc:chgData name="Özlem Tuncay" userId="13296526b5cb572e" providerId="LiveId" clId="{07BFC763-779D-4171-BC37-74917EA397D6}" dt="2025-08-07T18:41:05.544" v="161" actId="47"/>
        <pc:sldMkLst>
          <pc:docMk/>
          <pc:sldMk cId="0" sldId="260"/>
        </pc:sldMkLst>
      </pc:sldChg>
      <pc:sldChg chg="modSp mod">
        <pc:chgData name="Özlem Tuncay" userId="13296526b5cb572e" providerId="LiveId" clId="{07BFC763-779D-4171-BC37-74917EA397D6}" dt="2025-08-07T18:38:34.553" v="155" actId="20577"/>
        <pc:sldMkLst>
          <pc:docMk/>
          <pc:sldMk cId="200917236" sldId="270"/>
        </pc:sldMkLst>
        <pc:spChg chg="mod">
          <ac:chgData name="Özlem Tuncay" userId="13296526b5cb572e" providerId="LiveId" clId="{07BFC763-779D-4171-BC37-74917EA397D6}" dt="2025-08-07T18:38:34.553" v="155" actId="20577"/>
          <ac:spMkLst>
            <pc:docMk/>
            <pc:sldMk cId="200917236" sldId="270"/>
            <ac:spMk id="7" creationId="{2C229FF8-2C45-2365-AFB2-078AB2489146}"/>
          </ac:spMkLst>
        </pc:spChg>
        <pc:spChg chg="mod">
          <ac:chgData name="Özlem Tuncay" userId="13296526b5cb572e" providerId="LiveId" clId="{07BFC763-779D-4171-BC37-74917EA397D6}" dt="2025-08-07T18:37:57.108" v="121" actId="255"/>
          <ac:spMkLst>
            <pc:docMk/>
            <pc:sldMk cId="200917236" sldId="270"/>
            <ac:spMk id="9" creationId="{4800274D-5B22-660E-C071-F2186A40A240}"/>
          </ac:spMkLst>
        </pc:spChg>
        <pc:spChg chg="mod">
          <ac:chgData name="Özlem Tuncay" userId="13296526b5cb572e" providerId="LiveId" clId="{07BFC763-779D-4171-BC37-74917EA397D6}" dt="2025-08-07T18:38:22.895" v="124" actId="207"/>
          <ac:spMkLst>
            <pc:docMk/>
            <pc:sldMk cId="200917236" sldId="270"/>
            <ac:spMk id="12" creationId="{A490E690-A7D3-8ACF-6EBE-966E4B68CD23}"/>
          </ac:spMkLst>
        </pc:spChg>
      </pc:sldChg>
      <pc:sldChg chg="del">
        <pc:chgData name="Özlem Tuncay" userId="13296526b5cb572e" providerId="LiveId" clId="{07BFC763-779D-4171-BC37-74917EA397D6}" dt="2025-08-07T18:41:01.695" v="159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07BFC763-779D-4171-BC37-74917EA397D6}" dt="2025-08-07T18:32:22.432" v="20" actId="20577"/>
        <pc:sldMkLst>
          <pc:docMk/>
          <pc:sldMk cId="3846548102" sldId="280"/>
        </pc:sldMkLst>
        <pc:spChg chg="mod">
          <ac:chgData name="Özlem Tuncay" userId="13296526b5cb572e" providerId="LiveId" clId="{07BFC763-779D-4171-BC37-74917EA397D6}" dt="2025-08-07T18:32:22.432" v="20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07BFC763-779D-4171-BC37-74917EA397D6}" dt="2025-08-07T18:41:03.008" v="160" actId="47"/>
        <pc:sldMkLst>
          <pc:docMk/>
          <pc:sldMk cId="4226201436" sldId="283"/>
        </pc:sldMkLst>
      </pc:sldChg>
      <pc:sldChg chg="del">
        <pc:chgData name="Özlem Tuncay" userId="13296526b5cb572e" providerId="LiveId" clId="{07BFC763-779D-4171-BC37-74917EA397D6}" dt="2025-08-07T18:41:06.823" v="162" actId="47"/>
        <pc:sldMkLst>
          <pc:docMk/>
          <pc:sldMk cId="1953763254" sldId="288"/>
        </pc:sldMkLst>
      </pc:sldChg>
      <pc:sldChg chg="del">
        <pc:chgData name="Özlem Tuncay" userId="13296526b5cb572e" providerId="LiveId" clId="{07BFC763-779D-4171-BC37-74917EA397D6}" dt="2025-08-07T18:40:45.431" v="156" actId="47"/>
        <pc:sldMkLst>
          <pc:docMk/>
          <pc:sldMk cId="0" sldId="291"/>
        </pc:sldMkLst>
      </pc:sldChg>
      <pc:sldChg chg="modSp mod">
        <pc:chgData name="Özlem Tuncay" userId="13296526b5cb572e" providerId="LiveId" clId="{07BFC763-779D-4171-BC37-74917EA397D6}" dt="2025-08-07T18:34:08.889" v="43" actId="20577"/>
        <pc:sldMkLst>
          <pc:docMk/>
          <pc:sldMk cId="751807643" sldId="293"/>
        </pc:sldMkLst>
        <pc:spChg chg="mod">
          <ac:chgData name="Özlem Tuncay" userId="13296526b5cb572e" providerId="LiveId" clId="{07BFC763-779D-4171-BC37-74917EA397D6}" dt="2025-08-07T18:34:08.889" v="43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07BFC763-779D-4171-BC37-74917EA397D6}" dt="2025-08-07T18:41:07.779" v="163" actId="47"/>
        <pc:sldMkLst>
          <pc:docMk/>
          <pc:sldMk cId="3268783947" sldId="294"/>
        </pc:sldMkLst>
      </pc:sldChg>
      <pc:sldChg chg="del">
        <pc:chgData name="Özlem Tuncay" userId="13296526b5cb572e" providerId="LiveId" clId="{07BFC763-779D-4171-BC37-74917EA397D6}" dt="2025-08-07T18:41:10.302" v="164" actId="47"/>
        <pc:sldMkLst>
          <pc:docMk/>
          <pc:sldMk cId="4176318678" sldId="300"/>
        </pc:sldMkLst>
      </pc:sldChg>
      <pc:sldChg chg="del">
        <pc:chgData name="Özlem Tuncay" userId="13296526b5cb572e" providerId="LiveId" clId="{07BFC763-779D-4171-BC37-74917EA397D6}" dt="2025-08-07T18:41:11.098" v="165" actId="47"/>
        <pc:sldMkLst>
          <pc:docMk/>
          <pc:sldMk cId="811375129" sldId="302"/>
        </pc:sldMkLst>
      </pc:sldChg>
      <pc:sldChg chg="modSp mod">
        <pc:chgData name="Özlem Tuncay" userId="13296526b5cb572e" providerId="LiveId" clId="{07BFC763-779D-4171-BC37-74917EA397D6}" dt="2025-08-07T18:40:53.082" v="158" actId="14100"/>
        <pc:sldMkLst>
          <pc:docMk/>
          <pc:sldMk cId="542468054" sldId="304"/>
        </pc:sldMkLst>
        <pc:spChg chg="mod">
          <ac:chgData name="Özlem Tuncay" userId="13296526b5cb572e" providerId="LiveId" clId="{07BFC763-779D-4171-BC37-74917EA397D6}" dt="2025-08-07T18:35:10.036" v="69" actId="20577"/>
          <ac:spMkLst>
            <pc:docMk/>
            <pc:sldMk cId="542468054" sldId="304"/>
            <ac:spMk id="17" creationId="{B0C77AB0-587B-D3F8-424A-F8439EE432CA}"/>
          </ac:spMkLst>
        </pc:spChg>
        <pc:spChg chg="mod">
          <ac:chgData name="Özlem Tuncay" userId="13296526b5cb572e" providerId="LiveId" clId="{07BFC763-779D-4171-BC37-74917EA397D6}" dt="2025-08-07T18:40:53.082" v="158" actId="14100"/>
          <ac:spMkLst>
            <pc:docMk/>
            <pc:sldMk cId="542468054" sldId="304"/>
            <ac:spMk id="18" creationId="{B8604CC8-5E0B-8DCC-4B5F-0E4F0B6755B4}"/>
          </ac:spMkLst>
        </pc:spChg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07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Yeni Yılla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Yeni Yılla 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DBFDF-F14F-7C57-2B15-6233204CF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3287F09-74D1-BF87-B6A8-B0B04D4DC389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D7103E0D-28FE-CCAB-B22B-55F74B78263F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99D6A55-D1D2-D8D6-E52D-C7CC6EFB471D}"/>
              </a:ext>
            </a:extLst>
          </p:cNvPr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314AD908-B06A-7304-52FD-7889AD7974A6}"/>
              </a:ext>
            </a:extLst>
          </p:cNvPr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5081915B-D5AC-165C-6D91-4B075F4C718B}"/>
                </a:ext>
              </a:extLst>
            </p:cNvPr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2471C1B1-3905-A182-8BDD-1BF24FA8C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5B90974E-AA42-6536-1180-58E07D368EF7}"/>
              </a:ext>
            </a:extLst>
          </p:cNvPr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FEF5F974-3796-E7F1-6D22-2650830A2C80}"/>
                </a:ext>
              </a:extLst>
            </p:cNvPr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475599EF-60A4-50A4-6F63-9CD91501F32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>
            <a:extLst>
              <a:ext uri="{FF2B5EF4-FFF2-40B4-BE49-F238E27FC236}">
                <a16:creationId xmlns:a16="http://schemas.microsoft.com/office/drawing/2014/main" id="{A19E431A-352E-823C-F380-5F367EA7415A}"/>
              </a:ext>
            </a:extLst>
          </p:cNvPr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B0C77AB0-587B-D3F8-424A-F8439EE432CA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DEYİM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Yumurta Kapıya Dayanmak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B8604CC8-5E0B-8DCC-4B5F-0E4F0B6755B4}"/>
              </a:ext>
            </a:extLst>
          </p:cNvPr>
          <p:cNvSpPr/>
          <p:nvPr/>
        </p:nvSpPr>
        <p:spPr>
          <a:xfrm>
            <a:off x="1905001" y="664670"/>
            <a:ext cx="4111210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2468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DENEY GÖZLEM RAPORUM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Deneyde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Gözlemlerim</a:t>
            </a:r>
            <a:endParaRPr lang="tr-TR" sz="2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Zaman makinesi tasarlıyorum?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 sz="1000"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12" name="object 7">
            <a:extLst>
              <a:ext uri="{FF2B5EF4-FFF2-40B4-BE49-F238E27FC236}">
                <a16:creationId xmlns:a16="http://schemas.microsoft.com/office/drawing/2014/main" id="{A490E690-A7D3-8ACF-6EBE-966E4B68CD23}"/>
              </a:ext>
            </a:extLst>
          </p:cNvPr>
          <p:cNvSpPr txBox="1"/>
          <p:nvPr/>
        </p:nvSpPr>
        <p:spPr>
          <a:xfrm>
            <a:off x="533400" y="8678882"/>
            <a:ext cx="5486400" cy="13054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tr-TR" sz="1400" dirty="0">
                <a:solidFill>
                  <a:srgbClr val="C00000"/>
                </a:solidFill>
              </a:rPr>
              <a:t>Adını ne koyardın?</a:t>
            </a:r>
          </a:p>
          <a:p>
            <a:r>
              <a:rPr lang="tr-TR" sz="1400" dirty="0">
                <a:solidFill>
                  <a:srgbClr val="C00000"/>
                </a:solidFill>
              </a:rPr>
              <a:t>Hangi malzemelerden yapılmış olurdu?</a:t>
            </a:r>
          </a:p>
          <a:p>
            <a:r>
              <a:rPr lang="tr-TR" sz="1400" dirty="0">
                <a:solidFill>
                  <a:srgbClr val="C00000"/>
                </a:solidFill>
              </a:rPr>
              <a:t>Kaç kişilik olurdu?</a:t>
            </a:r>
          </a:p>
          <a:p>
            <a:r>
              <a:rPr lang="tr-TR" sz="1400" dirty="0">
                <a:solidFill>
                  <a:srgbClr val="C00000"/>
                </a:solidFill>
              </a:rPr>
              <a:t>İçinde mutlaka olması gereken şeyler ne olurdu?</a:t>
            </a:r>
          </a:p>
          <a:p>
            <a:r>
              <a:rPr lang="tr-TR" sz="1400" dirty="0">
                <a:solidFill>
                  <a:srgbClr val="C00000"/>
                </a:solidFill>
              </a:rPr>
              <a:t>Neyle ve nasıl çalışırdı?</a:t>
            </a:r>
          </a:p>
          <a:p>
            <a:r>
              <a:rPr lang="tr-TR" sz="1400" dirty="0">
                <a:solidFill>
                  <a:srgbClr val="C00000"/>
                </a:solidFill>
              </a:rPr>
              <a:t>Nereye kadar giderdi?</a:t>
            </a:r>
            <a:endParaRPr sz="1400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135</Words>
  <Application>Microsoft Office PowerPoint</Application>
  <PresentationFormat>Özel</PresentationFormat>
  <Paragraphs>40</Paragraphs>
  <Slides>6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0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2025-08-07T18:41:12Z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