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280" r:id="rId2"/>
    <p:sldId id="293" r:id="rId3"/>
    <p:sldId id="288" r:id="rId4"/>
    <p:sldId id="294" r:id="rId5"/>
    <p:sldId id="276" r:id="rId6"/>
    <p:sldId id="270" r:id="rId7"/>
  </p:sldIdLst>
  <p:sldSz cx="7772400" cy="10909300"/>
  <p:notesSz cx="7772400" cy="109093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F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CB8FD48-0F34-4EDA-B727-4E66D213E677}" v="1" dt="2025-08-07T15:43:19.415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4" d="100"/>
          <a:sy n="44" d="100"/>
        </p:scale>
        <p:origin x="2765" y="26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Özlem Tuncay" userId="13296526b5cb572e" providerId="LiveId" clId="{01637141-59C5-415C-9979-ED77EFABEECF}"/>
    <pc:docChg chg="undo redo custSel addSld delSld modSld">
      <pc:chgData name="Özlem Tuncay" userId="13296526b5cb572e" providerId="LiveId" clId="{01637141-59C5-415C-9979-ED77EFABEECF}" dt="2025-04-21T17:12:41.313" v="1861" actId="14100"/>
      <pc:docMkLst>
        <pc:docMk/>
      </pc:docMkLst>
      <pc:sldChg chg="addSp delSp modSp mod">
        <pc:chgData name="Özlem Tuncay" userId="13296526b5cb572e" providerId="LiveId" clId="{01637141-59C5-415C-9979-ED77EFABEECF}" dt="2025-04-19T13:51:56.304" v="514"/>
        <pc:sldMkLst>
          <pc:docMk/>
          <pc:sldMk cId="0" sldId="256"/>
        </pc:sldMkLst>
      </pc:sldChg>
      <pc:sldChg chg="del">
        <pc:chgData name="Özlem Tuncay" userId="13296526b5cb572e" providerId="LiveId" clId="{01637141-59C5-415C-9979-ED77EFABEECF}" dt="2025-04-19T13:19:00.745" v="56" actId="47"/>
        <pc:sldMkLst>
          <pc:docMk/>
          <pc:sldMk cId="0" sldId="257"/>
        </pc:sldMkLst>
      </pc:sldChg>
      <pc:sldChg chg="addSp delSp modSp mod">
        <pc:chgData name="Özlem Tuncay" userId="13296526b5cb572e" providerId="LiveId" clId="{01637141-59C5-415C-9979-ED77EFABEECF}" dt="2025-04-20T10:36:15.358" v="1848" actId="20577"/>
        <pc:sldMkLst>
          <pc:docMk/>
          <pc:sldMk cId="0" sldId="258"/>
        </pc:sldMkLst>
      </pc:sldChg>
      <pc:sldChg chg="del">
        <pc:chgData name="Özlem Tuncay" userId="13296526b5cb572e" providerId="LiveId" clId="{01637141-59C5-415C-9979-ED77EFABEECF}" dt="2025-04-19T13:20:36.117" v="82" actId="47"/>
        <pc:sldMkLst>
          <pc:docMk/>
          <pc:sldMk cId="0" sldId="259"/>
        </pc:sldMkLst>
      </pc:sldChg>
      <pc:sldChg chg="addSp delSp modSp mod">
        <pc:chgData name="Özlem Tuncay" userId="13296526b5cb572e" providerId="LiveId" clId="{01637141-59C5-415C-9979-ED77EFABEECF}" dt="2025-04-20T10:37:04.147" v="1850" actId="14100"/>
        <pc:sldMkLst>
          <pc:docMk/>
          <pc:sldMk cId="0" sldId="260"/>
        </pc:sldMkLst>
      </pc:sldChg>
      <pc:sldChg chg="del">
        <pc:chgData name="Özlem Tuncay" userId="13296526b5cb572e" providerId="LiveId" clId="{01637141-59C5-415C-9979-ED77EFABEECF}" dt="2025-04-19T13:21:33.183" v="87" actId="47"/>
        <pc:sldMkLst>
          <pc:docMk/>
          <pc:sldMk cId="0" sldId="261"/>
        </pc:sldMkLst>
      </pc:sldChg>
      <pc:sldChg chg="delSp modSp del mod">
        <pc:chgData name="Özlem Tuncay" userId="13296526b5cb572e" providerId="LiveId" clId="{01637141-59C5-415C-9979-ED77EFABEECF}" dt="2025-04-19T14:05:27.304" v="955" actId="2696"/>
        <pc:sldMkLst>
          <pc:docMk/>
          <pc:sldMk cId="0" sldId="262"/>
        </pc:sldMkLst>
      </pc:sldChg>
      <pc:sldChg chg="add">
        <pc:chgData name="Özlem Tuncay" userId="13296526b5cb572e" providerId="LiveId" clId="{01637141-59C5-415C-9979-ED77EFABEECF}" dt="2025-04-19T14:05:34.232" v="956"/>
        <pc:sldMkLst>
          <pc:docMk/>
          <pc:sldMk cId="2692307431" sldId="262"/>
        </pc:sldMkLst>
      </pc:sldChg>
      <pc:sldChg chg="add del">
        <pc:chgData name="Özlem Tuncay" userId="13296526b5cb572e" providerId="LiveId" clId="{01637141-59C5-415C-9979-ED77EFABEECF}" dt="2025-04-19T13:22:23.139" v="97" actId="47"/>
        <pc:sldMkLst>
          <pc:docMk/>
          <pc:sldMk cId="0" sldId="263"/>
        </pc:sldMkLst>
      </pc:sldChg>
      <pc:sldChg chg="addSp delSp modSp del mod">
        <pc:chgData name="Özlem Tuncay" userId="13296526b5cb572e" providerId="LiveId" clId="{01637141-59C5-415C-9979-ED77EFABEECF}" dt="2025-04-19T14:29:20.612" v="1725" actId="47"/>
        <pc:sldMkLst>
          <pc:docMk/>
          <pc:sldMk cId="0" sldId="264"/>
        </pc:sldMkLst>
      </pc:sldChg>
      <pc:sldChg chg="del">
        <pc:chgData name="Özlem Tuncay" userId="13296526b5cb572e" providerId="LiveId" clId="{01637141-59C5-415C-9979-ED77EFABEECF}" dt="2025-04-19T13:24:45.030" v="125" actId="47"/>
        <pc:sldMkLst>
          <pc:docMk/>
          <pc:sldMk cId="0" sldId="265"/>
        </pc:sldMkLst>
      </pc:sldChg>
      <pc:sldChg chg="addSp delSp modSp del mod">
        <pc:chgData name="Özlem Tuncay" userId="13296526b5cb572e" providerId="LiveId" clId="{01637141-59C5-415C-9979-ED77EFABEECF}" dt="2025-04-19T14:29:16.423" v="1724" actId="47"/>
        <pc:sldMkLst>
          <pc:docMk/>
          <pc:sldMk cId="0" sldId="266"/>
        </pc:sldMkLst>
      </pc:sldChg>
      <pc:sldChg chg="del">
        <pc:chgData name="Özlem Tuncay" userId="13296526b5cb572e" providerId="LiveId" clId="{01637141-59C5-415C-9979-ED77EFABEECF}" dt="2025-04-19T13:29:19.100" v="162" actId="47"/>
        <pc:sldMkLst>
          <pc:docMk/>
          <pc:sldMk cId="0" sldId="267"/>
        </pc:sldMkLst>
      </pc:sldChg>
      <pc:sldChg chg="addSp delSp modSp del mod">
        <pc:chgData name="Özlem Tuncay" userId="13296526b5cb572e" providerId="LiveId" clId="{01637141-59C5-415C-9979-ED77EFABEECF}" dt="2025-04-19T14:11:54.386" v="1120" actId="47"/>
        <pc:sldMkLst>
          <pc:docMk/>
          <pc:sldMk cId="0" sldId="268"/>
        </pc:sldMkLst>
      </pc:sldChg>
      <pc:sldChg chg="del">
        <pc:chgData name="Özlem Tuncay" userId="13296526b5cb572e" providerId="LiveId" clId="{01637141-59C5-415C-9979-ED77EFABEECF}" dt="2025-04-19T13:29:27.925" v="163" actId="47"/>
        <pc:sldMkLst>
          <pc:docMk/>
          <pc:sldMk cId="0" sldId="269"/>
        </pc:sldMkLst>
      </pc:sldChg>
      <pc:sldChg chg="addSp delSp modSp new del mod">
        <pc:chgData name="Özlem Tuncay" userId="13296526b5cb572e" providerId="LiveId" clId="{01637141-59C5-415C-9979-ED77EFABEECF}" dt="2025-04-19T13:52:48.370" v="524" actId="47"/>
        <pc:sldMkLst>
          <pc:docMk/>
          <pc:sldMk cId="2778600145" sldId="269"/>
        </pc:sldMkLst>
      </pc:sldChg>
      <pc:sldChg chg="modSp add mod">
        <pc:chgData name="Özlem Tuncay" userId="13296526b5cb572e" providerId="LiveId" clId="{01637141-59C5-415C-9979-ED77EFABEECF}" dt="2025-04-19T13:56:12.279" v="738" actId="255"/>
        <pc:sldMkLst>
          <pc:docMk/>
          <pc:sldMk cId="200917236" sldId="270"/>
        </pc:sldMkLst>
      </pc:sldChg>
      <pc:sldChg chg="addSp delSp modSp new del mod">
        <pc:chgData name="Özlem Tuncay" userId="13296526b5cb572e" providerId="LiveId" clId="{01637141-59C5-415C-9979-ED77EFABEECF}" dt="2025-04-19T13:54:33.918" v="592" actId="47"/>
        <pc:sldMkLst>
          <pc:docMk/>
          <pc:sldMk cId="2396891236" sldId="271"/>
        </pc:sldMkLst>
      </pc:sldChg>
      <pc:sldChg chg="add">
        <pc:chgData name="Özlem Tuncay" userId="13296526b5cb572e" providerId="LiveId" clId="{01637141-59C5-415C-9979-ED77EFABEECF}" dt="2025-04-19T13:54:41.721" v="593"/>
        <pc:sldMkLst>
          <pc:docMk/>
          <pc:sldMk cId="3198036310" sldId="271"/>
        </pc:sldMkLst>
      </pc:sldChg>
      <pc:sldChg chg="addSp delSp modSp add mod">
        <pc:chgData name="Özlem Tuncay" userId="13296526b5cb572e" providerId="LiveId" clId="{01637141-59C5-415C-9979-ED77EFABEECF}" dt="2025-04-19T14:02:28.007" v="871" actId="1076"/>
        <pc:sldMkLst>
          <pc:docMk/>
          <pc:sldMk cId="575287001" sldId="272"/>
        </pc:sldMkLst>
      </pc:sldChg>
      <pc:sldChg chg="delSp modSp add mod">
        <pc:chgData name="Özlem Tuncay" userId="13296526b5cb572e" providerId="LiveId" clId="{01637141-59C5-415C-9979-ED77EFABEECF}" dt="2025-04-19T14:04:44.142" v="954" actId="20577"/>
        <pc:sldMkLst>
          <pc:docMk/>
          <pc:sldMk cId="1907805210" sldId="273"/>
        </pc:sldMkLst>
      </pc:sldChg>
      <pc:sldChg chg="addSp delSp modSp add mod">
        <pc:chgData name="Özlem Tuncay" userId="13296526b5cb572e" providerId="LiveId" clId="{01637141-59C5-415C-9979-ED77EFABEECF}" dt="2025-04-19T14:08:52.537" v="1080" actId="1076"/>
        <pc:sldMkLst>
          <pc:docMk/>
          <pc:sldMk cId="3503711771" sldId="274"/>
        </pc:sldMkLst>
      </pc:sldChg>
      <pc:sldChg chg="addSp delSp modSp add del mod">
        <pc:chgData name="Özlem Tuncay" userId="13296526b5cb572e" providerId="LiveId" clId="{01637141-59C5-415C-9979-ED77EFABEECF}" dt="2025-04-19T14:11:03.746" v="1105" actId="47"/>
        <pc:sldMkLst>
          <pc:docMk/>
          <pc:sldMk cId="3227082845" sldId="275"/>
        </pc:sldMkLst>
      </pc:sldChg>
      <pc:sldChg chg="modSp add mod">
        <pc:chgData name="Özlem Tuncay" userId="13296526b5cb572e" providerId="LiveId" clId="{01637141-59C5-415C-9979-ED77EFABEECF}" dt="2025-04-20T10:36:34.565" v="1849" actId="20577"/>
        <pc:sldMkLst>
          <pc:docMk/>
          <pc:sldMk cId="4075767292" sldId="275"/>
        </pc:sldMkLst>
      </pc:sldChg>
      <pc:sldChg chg="addSp delSp modSp add mod">
        <pc:chgData name="Özlem Tuncay" userId="13296526b5cb572e" providerId="LiveId" clId="{01637141-59C5-415C-9979-ED77EFABEECF}" dt="2025-04-19T14:28:54.766" v="1723" actId="1076"/>
        <pc:sldMkLst>
          <pc:docMk/>
          <pc:sldMk cId="1208610383" sldId="276"/>
        </pc:sldMkLst>
      </pc:sldChg>
      <pc:sldChg chg="addSp delSp modSp add mod">
        <pc:chgData name="Özlem Tuncay" userId="13296526b5cb572e" providerId="LiveId" clId="{01637141-59C5-415C-9979-ED77EFABEECF}" dt="2025-04-21T17:12:41.313" v="1861" actId="14100"/>
        <pc:sldMkLst>
          <pc:docMk/>
          <pc:sldMk cId="3959366167" sldId="277"/>
        </pc:sldMkLst>
      </pc:sldChg>
    </pc:docChg>
  </pc:docChgLst>
  <pc:docChgLst>
    <pc:chgData name="Özlem Tuncay" userId="13296526b5cb572e" providerId="LiveId" clId="{7CB8FD48-0F34-4EDA-B727-4E66D213E677}"/>
    <pc:docChg chg="addSld modSld sldOrd">
      <pc:chgData name="Özlem Tuncay" userId="13296526b5cb572e" providerId="LiveId" clId="{7CB8FD48-0F34-4EDA-B727-4E66D213E677}" dt="2025-08-07T15:44:58.799" v="18"/>
      <pc:docMkLst>
        <pc:docMk/>
      </pc:docMkLst>
      <pc:sldChg chg="ord">
        <pc:chgData name="Özlem Tuncay" userId="13296526b5cb572e" providerId="LiveId" clId="{7CB8FD48-0F34-4EDA-B727-4E66D213E677}" dt="2025-08-07T15:44:08.463" v="2"/>
        <pc:sldMkLst>
          <pc:docMk/>
          <pc:sldMk cId="200917236" sldId="270"/>
        </pc:sldMkLst>
      </pc:sldChg>
      <pc:sldChg chg="add">
        <pc:chgData name="Özlem Tuncay" userId="13296526b5cb572e" providerId="LiveId" clId="{7CB8FD48-0F34-4EDA-B727-4E66D213E677}" dt="2025-08-07T15:43:19.408" v="0"/>
        <pc:sldMkLst>
          <pc:docMk/>
          <pc:sldMk cId="3198036310" sldId="271"/>
        </pc:sldMkLst>
      </pc:sldChg>
      <pc:sldChg chg="ord">
        <pc:chgData name="Özlem Tuncay" userId="13296526b5cb572e" providerId="LiveId" clId="{7CB8FD48-0F34-4EDA-B727-4E66D213E677}" dt="2025-08-07T15:44:25.197" v="10"/>
        <pc:sldMkLst>
          <pc:docMk/>
          <pc:sldMk cId="1208610383" sldId="276"/>
        </pc:sldMkLst>
      </pc:sldChg>
      <pc:sldChg chg="ord">
        <pc:chgData name="Özlem Tuncay" userId="13296526b5cb572e" providerId="LiveId" clId="{7CB8FD48-0F34-4EDA-B727-4E66D213E677}" dt="2025-08-07T15:44:22.018" v="8"/>
        <pc:sldMkLst>
          <pc:docMk/>
          <pc:sldMk cId="4226201436" sldId="283"/>
        </pc:sldMkLst>
      </pc:sldChg>
      <pc:sldChg chg="ord">
        <pc:chgData name="Özlem Tuncay" userId="13296526b5cb572e" providerId="LiveId" clId="{7CB8FD48-0F34-4EDA-B727-4E66D213E677}" dt="2025-08-07T15:44:58.799" v="18"/>
        <pc:sldMkLst>
          <pc:docMk/>
          <pc:sldMk cId="1953763254" sldId="288"/>
        </pc:sldMkLst>
      </pc:sldChg>
      <pc:sldChg chg="ord">
        <pc:chgData name="Özlem Tuncay" userId="13296526b5cb572e" providerId="LiveId" clId="{7CB8FD48-0F34-4EDA-B727-4E66D213E677}" dt="2025-08-07T15:44:49.222" v="16"/>
        <pc:sldMkLst>
          <pc:docMk/>
          <pc:sldMk cId="3268783947" sldId="294"/>
        </pc:sldMkLst>
      </pc:sldChg>
      <pc:sldChg chg="ord">
        <pc:chgData name="Özlem Tuncay" userId="13296526b5cb572e" providerId="LiveId" clId="{7CB8FD48-0F34-4EDA-B727-4E66D213E677}" dt="2025-08-07T15:44:34.549" v="14"/>
        <pc:sldMkLst>
          <pc:docMk/>
          <pc:sldMk cId="4176318678" sldId="300"/>
        </pc:sldMkLst>
      </pc:sldChg>
      <pc:sldChg chg="ord">
        <pc:chgData name="Özlem Tuncay" userId="13296526b5cb572e" providerId="LiveId" clId="{7CB8FD48-0F34-4EDA-B727-4E66D213E677}" dt="2025-08-07T15:44:10.870" v="4"/>
        <pc:sldMkLst>
          <pc:docMk/>
          <pc:sldMk cId="811375129" sldId="302"/>
        </pc:sldMkLst>
      </pc:sldChg>
    </pc:docChg>
  </pc:docChgLst>
  <pc:docChgLst>
    <pc:chgData name="Özlem Tuncay" userId="13296526b5cb572e" providerId="LiveId" clId="{A980EE5C-B49C-43E7-8888-6D96783CFB2E}"/>
    <pc:docChg chg="undo custSel addSld delSld modSld sldOrd">
      <pc:chgData name="Özlem Tuncay" userId="13296526b5cb572e" providerId="LiveId" clId="{A980EE5C-B49C-43E7-8888-6D96783CFB2E}" dt="2025-05-04T13:36:17.153" v="2323" actId="20577"/>
      <pc:docMkLst>
        <pc:docMk/>
      </pc:docMkLst>
      <pc:sldChg chg="del">
        <pc:chgData name="Özlem Tuncay" userId="13296526b5cb572e" providerId="LiveId" clId="{A980EE5C-B49C-43E7-8888-6D96783CFB2E}" dt="2025-05-03T14:14:33.230" v="753" actId="47"/>
        <pc:sldMkLst>
          <pc:docMk/>
          <pc:sldMk cId="0" sldId="258"/>
        </pc:sldMkLst>
      </pc:sldChg>
      <pc:sldChg chg="addSp delSp modSp mod">
        <pc:chgData name="Özlem Tuncay" userId="13296526b5cb572e" providerId="LiveId" clId="{A980EE5C-B49C-43E7-8888-6D96783CFB2E}" dt="2025-05-04T13:36:17.153" v="2323" actId="20577"/>
        <pc:sldMkLst>
          <pc:docMk/>
          <pc:sldMk cId="0" sldId="260"/>
        </pc:sldMkLst>
      </pc:sldChg>
      <pc:sldChg chg="del">
        <pc:chgData name="Özlem Tuncay" userId="13296526b5cb572e" providerId="LiveId" clId="{A980EE5C-B49C-43E7-8888-6D96783CFB2E}" dt="2025-05-03T13:51:22.256" v="155" actId="47"/>
        <pc:sldMkLst>
          <pc:docMk/>
          <pc:sldMk cId="3198036310" sldId="271"/>
        </pc:sldMkLst>
      </pc:sldChg>
      <pc:sldChg chg="del">
        <pc:chgData name="Özlem Tuncay" userId="13296526b5cb572e" providerId="LiveId" clId="{A980EE5C-B49C-43E7-8888-6D96783CFB2E}" dt="2025-05-03T14:04:25.111" v="685" actId="47"/>
        <pc:sldMkLst>
          <pc:docMk/>
          <pc:sldMk cId="4075767292" sldId="275"/>
        </pc:sldMkLst>
      </pc:sldChg>
      <pc:sldChg chg="delSp modSp del mod">
        <pc:chgData name="Özlem Tuncay" userId="13296526b5cb572e" providerId="LiveId" clId="{A980EE5C-B49C-43E7-8888-6D96783CFB2E}" dt="2025-05-03T17:47:18.042" v="2288" actId="47"/>
        <pc:sldMkLst>
          <pc:docMk/>
          <pc:sldMk cId="1208610383" sldId="276"/>
        </pc:sldMkLst>
      </pc:sldChg>
      <pc:sldChg chg="del">
        <pc:chgData name="Özlem Tuncay" userId="13296526b5cb572e" providerId="LiveId" clId="{A980EE5C-B49C-43E7-8888-6D96783CFB2E}" dt="2025-05-03T13:41:15.468" v="57" actId="47"/>
        <pc:sldMkLst>
          <pc:docMk/>
          <pc:sldMk cId="1053169579" sldId="278"/>
        </pc:sldMkLst>
      </pc:sldChg>
      <pc:sldChg chg="del">
        <pc:chgData name="Özlem Tuncay" userId="13296526b5cb572e" providerId="LiveId" clId="{A980EE5C-B49C-43E7-8888-6D96783CFB2E}" dt="2025-05-03T13:36:38.822" v="3" actId="47"/>
        <pc:sldMkLst>
          <pc:docMk/>
          <pc:sldMk cId="1673882478" sldId="279"/>
        </pc:sldMkLst>
      </pc:sldChg>
      <pc:sldChg chg="del">
        <pc:chgData name="Özlem Tuncay" userId="13296526b5cb572e" providerId="LiveId" clId="{A980EE5C-B49C-43E7-8888-6D96783CFB2E}" dt="2025-05-03T13:41:18.502" v="58" actId="47"/>
        <pc:sldMkLst>
          <pc:docMk/>
          <pc:sldMk cId="858679629" sldId="281"/>
        </pc:sldMkLst>
      </pc:sldChg>
      <pc:sldChg chg="del">
        <pc:chgData name="Özlem Tuncay" userId="13296526b5cb572e" providerId="LiveId" clId="{A980EE5C-B49C-43E7-8888-6D96783CFB2E}" dt="2025-05-03T14:10:41.427" v="730" actId="47"/>
        <pc:sldMkLst>
          <pc:docMk/>
          <pc:sldMk cId="1667180299" sldId="282"/>
        </pc:sldMkLst>
      </pc:sldChg>
      <pc:sldChg chg="addSp delSp modSp mod ord">
        <pc:chgData name="Özlem Tuncay" userId="13296526b5cb572e" providerId="LiveId" clId="{A980EE5C-B49C-43E7-8888-6D96783CFB2E}" dt="2025-05-03T17:07:34.869" v="1963"/>
        <pc:sldMkLst>
          <pc:docMk/>
          <pc:sldMk cId="4226201436" sldId="283"/>
        </pc:sldMkLst>
      </pc:sldChg>
      <pc:sldChg chg="del">
        <pc:chgData name="Özlem Tuncay" userId="13296526b5cb572e" providerId="LiveId" clId="{A980EE5C-B49C-43E7-8888-6D96783CFB2E}" dt="2025-05-03T13:43:22.697" v="59" actId="47"/>
        <pc:sldMkLst>
          <pc:docMk/>
          <pc:sldMk cId="3864081889" sldId="284"/>
        </pc:sldMkLst>
      </pc:sldChg>
      <pc:sldChg chg="del">
        <pc:chgData name="Özlem Tuncay" userId="13296526b5cb572e" providerId="LiveId" clId="{A980EE5C-B49C-43E7-8888-6D96783CFB2E}" dt="2025-05-03T14:04:16.985" v="683" actId="47"/>
        <pc:sldMkLst>
          <pc:docMk/>
          <pc:sldMk cId="3526494498" sldId="285"/>
        </pc:sldMkLst>
      </pc:sldChg>
      <pc:sldChg chg="del">
        <pc:chgData name="Özlem Tuncay" userId="13296526b5cb572e" providerId="LiveId" clId="{A980EE5C-B49C-43E7-8888-6D96783CFB2E}" dt="2025-05-03T14:04:18.915" v="684" actId="47"/>
        <pc:sldMkLst>
          <pc:docMk/>
          <pc:sldMk cId="867315547" sldId="286"/>
        </pc:sldMkLst>
      </pc:sldChg>
      <pc:sldChg chg="addSp modSp mod">
        <pc:chgData name="Özlem Tuncay" userId="13296526b5cb572e" providerId="LiveId" clId="{A980EE5C-B49C-43E7-8888-6D96783CFB2E}" dt="2025-05-03T16:06:10.020" v="917" actId="20577"/>
        <pc:sldMkLst>
          <pc:docMk/>
          <pc:sldMk cId="2505776750" sldId="289"/>
        </pc:sldMkLst>
      </pc:sldChg>
      <pc:sldChg chg="modSp add del mod">
        <pc:chgData name="Özlem Tuncay" userId="13296526b5cb572e" providerId="LiveId" clId="{A980EE5C-B49C-43E7-8888-6D96783CFB2E}" dt="2025-05-03T13:41:09.261" v="56" actId="47"/>
        <pc:sldMkLst>
          <pc:docMk/>
          <pc:sldMk cId="2565055647" sldId="290"/>
        </pc:sldMkLst>
      </pc:sldChg>
      <pc:sldChg chg="modSp add mod">
        <pc:chgData name="Özlem Tuncay" userId="13296526b5cb572e" providerId="LiveId" clId="{A980EE5C-B49C-43E7-8888-6D96783CFB2E}" dt="2025-05-03T13:40:43.813" v="54" actId="6549"/>
        <pc:sldMkLst>
          <pc:docMk/>
          <pc:sldMk cId="0" sldId="291"/>
        </pc:sldMkLst>
      </pc:sldChg>
      <pc:sldChg chg="add del">
        <pc:chgData name="Özlem Tuncay" userId="13296526b5cb572e" providerId="LiveId" clId="{A980EE5C-B49C-43E7-8888-6D96783CFB2E}" dt="2025-05-03T13:41:05.861" v="55" actId="47"/>
        <pc:sldMkLst>
          <pc:docMk/>
          <pc:sldMk cId="3491286906" sldId="292"/>
        </pc:sldMkLst>
      </pc:sldChg>
      <pc:sldChg chg="modSp add mod">
        <pc:chgData name="Özlem Tuncay" userId="13296526b5cb572e" providerId="LiveId" clId="{A980EE5C-B49C-43E7-8888-6D96783CFB2E}" dt="2025-05-03T13:40:14.757" v="44" actId="6549"/>
        <pc:sldMkLst>
          <pc:docMk/>
          <pc:sldMk cId="751807643" sldId="293"/>
        </pc:sldMkLst>
      </pc:sldChg>
      <pc:sldChg chg="add del">
        <pc:chgData name="Özlem Tuncay" userId="13296526b5cb572e" providerId="LiveId" clId="{A980EE5C-B49C-43E7-8888-6D96783CFB2E}" dt="2025-05-03T13:39:39.985" v="22"/>
        <pc:sldMkLst>
          <pc:docMk/>
          <pc:sldMk cId="4049854319" sldId="293"/>
        </pc:sldMkLst>
      </pc:sldChg>
      <pc:sldChg chg="addSp delSp modSp add mod">
        <pc:chgData name="Özlem Tuncay" userId="13296526b5cb572e" providerId="LiveId" clId="{A980EE5C-B49C-43E7-8888-6D96783CFB2E}" dt="2025-05-03T16:35:31.543" v="1354" actId="20577"/>
        <pc:sldMkLst>
          <pc:docMk/>
          <pc:sldMk cId="3268783947" sldId="294"/>
        </pc:sldMkLst>
      </pc:sldChg>
      <pc:sldChg chg="modSp add mod ord">
        <pc:chgData name="Özlem Tuncay" userId="13296526b5cb572e" providerId="LiveId" clId="{A980EE5C-B49C-43E7-8888-6D96783CFB2E}" dt="2025-05-03T16:49:00.555" v="1826" actId="6549"/>
        <pc:sldMkLst>
          <pc:docMk/>
          <pc:sldMk cId="446109929" sldId="295"/>
        </pc:sldMkLst>
      </pc:sldChg>
      <pc:sldChg chg="modSp add mod ord">
        <pc:chgData name="Özlem Tuncay" userId="13296526b5cb572e" providerId="LiveId" clId="{A980EE5C-B49C-43E7-8888-6D96783CFB2E}" dt="2025-05-03T16:49:12.400" v="1828"/>
        <pc:sldMkLst>
          <pc:docMk/>
          <pc:sldMk cId="660742893" sldId="296"/>
        </pc:sldMkLst>
      </pc:sldChg>
      <pc:sldChg chg="addSp delSp modSp new mod">
        <pc:chgData name="Özlem Tuncay" userId="13296526b5cb572e" providerId="LiveId" clId="{A980EE5C-B49C-43E7-8888-6D96783CFB2E}" dt="2025-05-03T16:43:13.535" v="1387" actId="1076"/>
        <pc:sldMkLst>
          <pc:docMk/>
          <pc:sldMk cId="2391453887" sldId="297"/>
        </pc:sldMkLst>
      </pc:sldChg>
      <pc:sldChg chg="addSp delSp modSp add mod">
        <pc:chgData name="Özlem Tuncay" userId="13296526b5cb572e" providerId="LiveId" clId="{A980EE5C-B49C-43E7-8888-6D96783CFB2E}" dt="2025-05-03T16:43:39.529" v="1390" actId="478"/>
        <pc:sldMkLst>
          <pc:docMk/>
          <pc:sldMk cId="3213282775" sldId="298"/>
        </pc:sldMkLst>
      </pc:sldChg>
      <pc:sldChg chg="addSp modSp new del mod">
        <pc:chgData name="Özlem Tuncay" userId="13296526b5cb572e" providerId="LiveId" clId="{A980EE5C-B49C-43E7-8888-6D96783CFB2E}" dt="2025-05-03T17:23:12.883" v="2059" actId="47"/>
        <pc:sldMkLst>
          <pc:docMk/>
          <pc:sldMk cId="2193139184" sldId="299"/>
        </pc:sldMkLst>
      </pc:sldChg>
      <pc:sldChg chg="new del">
        <pc:chgData name="Özlem Tuncay" userId="13296526b5cb572e" providerId="LiveId" clId="{A980EE5C-B49C-43E7-8888-6D96783CFB2E}" dt="2025-05-03T16:43:31.498" v="1389" actId="47"/>
        <pc:sldMkLst>
          <pc:docMk/>
          <pc:sldMk cId="1181489948" sldId="300"/>
        </pc:sldMkLst>
      </pc:sldChg>
      <pc:sldChg chg="modSp add mod">
        <pc:chgData name="Özlem Tuncay" userId="13296526b5cb572e" providerId="LiveId" clId="{A980EE5C-B49C-43E7-8888-6D96783CFB2E}" dt="2025-05-03T16:47:18.796" v="1757" actId="1076"/>
        <pc:sldMkLst>
          <pc:docMk/>
          <pc:sldMk cId="4176318678" sldId="300"/>
        </pc:sldMkLst>
      </pc:sldChg>
      <pc:sldChg chg="addSp modSp new mod">
        <pc:chgData name="Özlem Tuncay" userId="13296526b5cb572e" providerId="LiveId" clId="{A980EE5C-B49C-43E7-8888-6D96783CFB2E}" dt="2025-05-03T16:47:58.397" v="1764" actId="14100"/>
        <pc:sldMkLst>
          <pc:docMk/>
          <pc:sldMk cId="2510071869" sldId="301"/>
        </pc:sldMkLst>
      </pc:sldChg>
      <pc:sldChg chg="addSp delSp modSp new mod">
        <pc:chgData name="Özlem Tuncay" userId="13296526b5cb572e" providerId="LiveId" clId="{A980EE5C-B49C-43E7-8888-6D96783CFB2E}" dt="2025-05-03T17:45:53.339" v="2287" actId="1076"/>
        <pc:sldMkLst>
          <pc:docMk/>
          <pc:sldMk cId="811375129" sldId="302"/>
        </pc:sldMkLst>
      </pc:sldChg>
    </pc:docChg>
  </pc:docChgLst>
  <pc:docChgLst>
    <pc:chgData name="Özlem Tuncay" userId="13296526b5cb572e" providerId="LiveId" clId="{7256A33A-D55F-4AAA-9A73-85002BA6D197}"/>
    <pc:docChg chg="addSld delSld modSld">
      <pc:chgData name="Özlem Tuncay" userId="13296526b5cb572e" providerId="LiveId" clId="{7256A33A-D55F-4AAA-9A73-85002BA6D197}" dt="2025-06-30T11:11:22.883" v="38" actId="20577"/>
      <pc:docMkLst>
        <pc:docMk/>
      </pc:docMkLst>
      <pc:sldChg chg="modSp mod">
        <pc:chgData name="Özlem Tuncay" userId="13296526b5cb572e" providerId="LiveId" clId="{7256A33A-D55F-4AAA-9A73-85002BA6D197}" dt="2025-06-30T11:06:05.787" v="1" actId="1076"/>
        <pc:sldMkLst>
          <pc:docMk/>
          <pc:sldMk cId="200917236" sldId="270"/>
        </pc:sldMkLst>
      </pc:sldChg>
      <pc:sldChg chg="add">
        <pc:chgData name="Özlem Tuncay" userId="13296526b5cb572e" providerId="LiveId" clId="{7256A33A-D55F-4AAA-9A73-85002BA6D197}" dt="2025-06-30T11:10:00.944" v="9"/>
        <pc:sldMkLst>
          <pc:docMk/>
          <pc:sldMk cId="1208610383" sldId="276"/>
        </pc:sldMkLst>
      </pc:sldChg>
      <pc:sldChg chg="del">
        <pc:chgData name="Özlem Tuncay" userId="13296526b5cb572e" providerId="LiveId" clId="{7256A33A-D55F-4AAA-9A73-85002BA6D197}" dt="2025-06-30T11:06:01.427" v="0" actId="47"/>
        <pc:sldMkLst>
          <pc:docMk/>
          <pc:sldMk cId="4074489315" sldId="287"/>
        </pc:sldMkLst>
      </pc:sldChg>
      <pc:sldChg chg="del">
        <pc:chgData name="Özlem Tuncay" userId="13296526b5cb572e" providerId="LiveId" clId="{7256A33A-D55F-4AAA-9A73-85002BA6D197}" dt="2025-06-30T11:07:08.026" v="2" actId="47"/>
        <pc:sldMkLst>
          <pc:docMk/>
          <pc:sldMk cId="2505776750" sldId="289"/>
        </pc:sldMkLst>
      </pc:sldChg>
      <pc:sldChg chg="del">
        <pc:chgData name="Özlem Tuncay" userId="13296526b5cb572e" providerId="LiveId" clId="{7256A33A-D55F-4AAA-9A73-85002BA6D197}" dt="2025-06-30T11:07:32.018" v="4" actId="47"/>
        <pc:sldMkLst>
          <pc:docMk/>
          <pc:sldMk cId="446109929" sldId="295"/>
        </pc:sldMkLst>
      </pc:sldChg>
      <pc:sldChg chg="del">
        <pc:chgData name="Özlem Tuncay" userId="13296526b5cb572e" providerId="LiveId" clId="{7256A33A-D55F-4AAA-9A73-85002BA6D197}" dt="2025-06-30T11:07:34.734" v="5" actId="47"/>
        <pc:sldMkLst>
          <pc:docMk/>
          <pc:sldMk cId="660742893" sldId="296"/>
        </pc:sldMkLst>
      </pc:sldChg>
      <pc:sldChg chg="del">
        <pc:chgData name="Özlem Tuncay" userId="13296526b5cb572e" providerId="LiveId" clId="{7256A33A-D55F-4AAA-9A73-85002BA6D197}" dt="2025-06-30T11:07:42.672" v="6" actId="47"/>
        <pc:sldMkLst>
          <pc:docMk/>
          <pc:sldMk cId="2391453887" sldId="297"/>
        </pc:sldMkLst>
      </pc:sldChg>
      <pc:sldChg chg="del">
        <pc:chgData name="Özlem Tuncay" userId="13296526b5cb572e" providerId="LiveId" clId="{7256A33A-D55F-4AAA-9A73-85002BA6D197}" dt="2025-06-30T11:07:43.823" v="7" actId="47"/>
        <pc:sldMkLst>
          <pc:docMk/>
          <pc:sldMk cId="3213282775" sldId="298"/>
        </pc:sldMkLst>
      </pc:sldChg>
      <pc:sldChg chg="del">
        <pc:chgData name="Özlem Tuncay" userId="13296526b5cb572e" providerId="LiveId" clId="{7256A33A-D55F-4AAA-9A73-85002BA6D197}" dt="2025-06-30T11:07:24.249" v="3" actId="47"/>
        <pc:sldMkLst>
          <pc:docMk/>
          <pc:sldMk cId="2510071869" sldId="301"/>
        </pc:sldMkLst>
      </pc:sldChg>
      <pc:sldChg chg="add">
        <pc:chgData name="Özlem Tuncay" userId="13296526b5cb572e" providerId="LiveId" clId="{7256A33A-D55F-4AAA-9A73-85002BA6D197}" dt="2025-06-30T11:09:31.729" v="8"/>
        <pc:sldMkLst>
          <pc:docMk/>
          <pc:sldMk cId="0" sldId="303"/>
        </pc:sldMkLst>
      </pc:sldChg>
      <pc:sldChg chg="modSp add mod">
        <pc:chgData name="Özlem Tuncay" userId="13296526b5cb572e" providerId="LiveId" clId="{7256A33A-D55F-4AAA-9A73-85002BA6D197}" dt="2025-06-30T11:11:22.883" v="38" actId="20577"/>
        <pc:sldMkLst>
          <pc:docMk/>
          <pc:sldMk cId="542468054" sldId="304"/>
        </pc:sldMkLst>
      </pc:sldChg>
      <pc:sldChg chg="add del">
        <pc:chgData name="Özlem Tuncay" userId="13296526b5cb572e" providerId="LiveId" clId="{7256A33A-D55F-4AAA-9A73-85002BA6D197}" dt="2025-06-30T11:10:50.003" v="11"/>
        <pc:sldMkLst>
          <pc:docMk/>
          <pc:sldMk cId="663491934" sldId="304"/>
        </pc:sldMkLst>
      </pc:sldChg>
    </pc:docChg>
  </pc:docChgLst>
  <pc:docChgLst>
    <pc:chgData name="Özlem Tuncay" userId="13296526b5cb572e" providerId="LiveId" clId="{9FA2828D-9A66-4F0B-B78C-AA690C89E8EB}"/>
    <pc:docChg chg="custSel delSld modSld">
      <pc:chgData name="Özlem Tuncay" userId="13296526b5cb572e" providerId="LiveId" clId="{9FA2828D-9A66-4F0B-B78C-AA690C89E8EB}" dt="2025-08-07T16:44:35.347" v="564" actId="47"/>
      <pc:docMkLst>
        <pc:docMk/>
      </pc:docMkLst>
      <pc:sldChg chg="del">
        <pc:chgData name="Özlem Tuncay" userId="13296526b5cb572e" providerId="LiveId" clId="{9FA2828D-9A66-4F0B-B78C-AA690C89E8EB}" dt="2025-08-07T16:44:29.509" v="562" actId="47"/>
        <pc:sldMkLst>
          <pc:docMk/>
          <pc:sldMk cId="0" sldId="260"/>
        </pc:sldMkLst>
      </pc:sldChg>
      <pc:sldChg chg="delSp modSp mod">
        <pc:chgData name="Özlem Tuncay" userId="13296526b5cb572e" providerId="LiveId" clId="{9FA2828D-9A66-4F0B-B78C-AA690C89E8EB}" dt="2025-08-07T16:43:33.635" v="556" actId="20577"/>
        <pc:sldMkLst>
          <pc:docMk/>
          <pc:sldMk cId="200917236" sldId="270"/>
        </pc:sldMkLst>
        <pc:spChg chg="mod">
          <ac:chgData name="Özlem Tuncay" userId="13296526b5cb572e" providerId="LiveId" clId="{9FA2828D-9A66-4F0B-B78C-AA690C89E8EB}" dt="2025-08-07T16:43:33.635" v="556" actId="20577"/>
          <ac:spMkLst>
            <pc:docMk/>
            <pc:sldMk cId="200917236" sldId="270"/>
            <ac:spMk id="7" creationId="{2C229FF8-2C45-2365-AFB2-078AB2489146}"/>
          </ac:spMkLst>
        </pc:spChg>
        <pc:spChg chg="del">
          <ac:chgData name="Özlem Tuncay" userId="13296526b5cb572e" providerId="LiveId" clId="{9FA2828D-9A66-4F0B-B78C-AA690C89E8EB}" dt="2025-08-07T16:36:58.070" v="99" actId="478"/>
          <ac:spMkLst>
            <pc:docMk/>
            <pc:sldMk cId="200917236" sldId="270"/>
            <ac:spMk id="12" creationId="{A490E690-A7D3-8ACF-6EBE-966E4B68CD23}"/>
          </ac:spMkLst>
        </pc:spChg>
      </pc:sldChg>
      <pc:sldChg chg="del">
        <pc:chgData name="Özlem Tuncay" userId="13296526b5cb572e" providerId="LiveId" clId="{9FA2828D-9A66-4F0B-B78C-AA690C89E8EB}" dt="2025-08-07T16:44:26.469" v="559" actId="47"/>
        <pc:sldMkLst>
          <pc:docMk/>
          <pc:sldMk cId="3198036310" sldId="271"/>
        </pc:sldMkLst>
      </pc:sldChg>
      <pc:sldChg chg="modSp mod">
        <pc:chgData name="Özlem Tuncay" userId="13296526b5cb572e" providerId="LiveId" clId="{9FA2828D-9A66-4F0B-B78C-AA690C89E8EB}" dt="2025-08-07T16:32:21.410" v="20" actId="20577"/>
        <pc:sldMkLst>
          <pc:docMk/>
          <pc:sldMk cId="3846548102" sldId="280"/>
        </pc:sldMkLst>
        <pc:spChg chg="mod">
          <ac:chgData name="Özlem Tuncay" userId="13296526b5cb572e" providerId="LiveId" clId="{9FA2828D-9A66-4F0B-B78C-AA690C89E8EB}" dt="2025-08-07T16:32:21.410" v="20" actId="20577"/>
          <ac:spMkLst>
            <pc:docMk/>
            <pc:sldMk cId="3846548102" sldId="280"/>
            <ac:spMk id="7" creationId="{C6F5975B-33C0-D1AA-3A19-6A323CAD883C}"/>
          </ac:spMkLst>
        </pc:spChg>
      </pc:sldChg>
      <pc:sldChg chg="del">
        <pc:chgData name="Özlem Tuncay" userId="13296526b5cb572e" providerId="LiveId" clId="{9FA2828D-9A66-4F0B-B78C-AA690C89E8EB}" dt="2025-08-07T16:44:27.135" v="560" actId="47"/>
        <pc:sldMkLst>
          <pc:docMk/>
          <pc:sldMk cId="4226201436" sldId="283"/>
        </pc:sldMkLst>
      </pc:sldChg>
      <pc:sldChg chg="modSp mod">
        <pc:chgData name="Özlem Tuncay" userId="13296526b5cb572e" providerId="LiveId" clId="{9FA2828D-9A66-4F0B-B78C-AA690C89E8EB}" dt="2025-08-07T16:38:27.030" v="181" actId="20577"/>
        <pc:sldMkLst>
          <pc:docMk/>
          <pc:sldMk cId="1953763254" sldId="288"/>
        </pc:sldMkLst>
        <pc:spChg chg="mod">
          <ac:chgData name="Özlem Tuncay" userId="13296526b5cb572e" providerId="LiveId" clId="{9FA2828D-9A66-4F0B-B78C-AA690C89E8EB}" dt="2025-08-07T16:37:57.748" v="143" actId="5793"/>
          <ac:spMkLst>
            <pc:docMk/>
            <pc:sldMk cId="1953763254" sldId="288"/>
            <ac:spMk id="4" creationId="{24790C1D-8615-F77E-4D8D-05137FEA3E12}"/>
          </ac:spMkLst>
        </pc:spChg>
        <pc:spChg chg="mod">
          <ac:chgData name="Özlem Tuncay" userId="13296526b5cb572e" providerId="LiveId" clId="{9FA2828D-9A66-4F0B-B78C-AA690C89E8EB}" dt="2025-08-07T16:37:51.602" v="135" actId="20577"/>
          <ac:spMkLst>
            <pc:docMk/>
            <pc:sldMk cId="1953763254" sldId="288"/>
            <ac:spMk id="6" creationId="{C3946C0F-B16D-0BB4-C93F-C2053514836D}"/>
          </ac:spMkLst>
        </pc:spChg>
        <pc:spChg chg="mod">
          <ac:chgData name="Özlem Tuncay" userId="13296526b5cb572e" providerId="LiveId" clId="{9FA2828D-9A66-4F0B-B78C-AA690C89E8EB}" dt="2025-08-07T16:38:04.029" v="154" actId="20577"/>
          <ac:spMkLst>
            <pc:docMk/>
            <pc:sldMk cId="1953763254" sldId="288"/>
            <ac:spMk id="8" creationId="{1469FA69-81B9-D8A4-A4E6-FEC09C9A31DF}"/>
          </ac:spMkLst>
        </pc:spChg>
        <pc:spChg chg="mod">
          <ac:chgData name="Özlem Tuncay" userId="13296526b5cb572e" providerId="LiveId" clId="{9FA2828D-9A66-4F0B-B78C-AA690C89E8EB}" dt="2025-08-07T16:38:16.982" v="164" actId="6549"/>
          <ac:spMkLst>
            <pc:docMk/>
            <pc:sldMk cId="1953763254" sldId="288"/>
            <ac:spMk id="15" creationId="{B59E4C14-4322-30B7-46F5-9C2EA4198E54}"/>
          </ac:spMkLst>
        </pc:spChg>
        <pc:spChg chg="mod">
          <ac:chgData name="Özlem Tuncay" userId="13296526b5cb572e" providerId="LiveId" clId="{9FA2828D-9A66-4F0B-B78C-AA690C89E8EB}" dt="2025-08-07T16:38:27.030" v="181" actId="20577"/>
          <ac:spMkLst>
            <pc:docMk/>
            <pc:sldMk cId="1953763254" sldId="288"/>
            <ac:spMk id="19" creationId="{C9DCD816-FD15-7844-0086-2852A0389E54}"/>
          </ac:spMkLst>
        </pc:spChg>
      </pc:sldChg>
      <pc:sldChg chg="del">
        <pc:chgData name="Özlem Tuncay" userId="13296526b5cb572e" providerId="LiveId" clId="{9FA2828D-9A66-4F0B-B78C-AA690C89E8EB}" dt="2025-08-07T16:44:23.944" v="557" actId="47"/>
        <pc:sldMkLst>
          <pc:docMk/>
          <pc:sldMk cId="0" sldId="291"/>
        </pc:sldMkLst>
      </pc:sldChg>
      <pc:sldChg chg="modSp mod">
        <pc:chgData name="Özlem Tuncay" userId="13296526b5cb572e" providerId="LiveId" clId="{9FA2828D-9A66-4F0B-B78C-AA690C89E8EB}" dt="2025-08-07T16:32:33.187" v="38" actId="20577"/>
        <pc:sldMkLst>
          <pc:docMk/>
          <pc:sldMk cId="751807643" sldId="293"/>
        </pc:sldMkLst>
        <pc:spChg chg="mod">
          <ac:chgData name="Özlem Tuncay" userId="13296526b5cb572e" providerId="LiveId" clId="{9FA2828D-9A66-4F0B-B78C-AA690C89E8EB}" dt="2025-08-07T16:32:33.187" v="38" actId="20577"/>
          <ac:spMkLst>
            <pc:docMk/>
            <pc:sldMk cId="751807643" sldId="293"/>
            <ac:spMk id="7" creationId="{24206FFF-2436-473C-E80A-A09618D05917}"/>
          </ac:spMkLst>
        </pc:spChg>
      </pc:sldChg>
      <pc:sldChg chg="modSp mod">
        <pc:chgData name="Özlem Tuncay" userId="13296526b5cb572e" providerId="LiveId" clId="{9FA2828D-9A66-4F0B-B78C-AA690C89E8EB}" dt="2025-08-07T16:42:09.387" v="498" actId="20577"/>
        <pc:sldMkLst>
          <pc:docMk/>
          <pc:sldMk cId="3268783947" sldId="294"/>
        </pc:sldMkLst>
        <pc:spChg chg="mod">
          <ac:chgData name="Özlem Tuncay" userId="13296526b5cb572e" providerId="LiveId" clId="{9FA2828D-9A66-4F0B-B78C-AA690C89E8EB}" dt="2025-08-07T16:39:41.453" v="255" actId="20577"/>
          <ac:spMkLst>
            <pc:docMk/>
            <pc:sldMk cId="3268783947" sldId="294"/>
            <ac:spMk id="4" creationId="{B6908E07-001A-75FA-8004-2F5B779B5A21}"/>
          </ac:spMkLst>
        </pc:spChg>
        <pc:spChg chg="mod">
          <ac:chgData name="Özlem Tuncay" userId="13296526b5cb572e" providerId="LiveId" clId="{9FA2828D-9A66-4F0B-B78C-AA690C89E8EB}" dt="2025-08-07T16:40:25.185" v="343" actId="20577"/>
          <ac:spMkLst>
            <pc:docMk/>
            <pc:sldMk cId="3268783947" sldId="294"/>
            <ac:spMk id="6" creationId="{4E1DD62E-A2F9-7F3D-45F8-B692B5B8310A}"/>
          </ac:spMkLst>
        </pc:spChg>
        <pc:spChg chg="mod">
          <ac:chgData name="Özlem Tuncay" userId="13296526b5cb572e" providerId="LiveId" clId="{9FA2828D-9A66-4F0B-B78C-AA690C89E8EB}" dt="2025-08-07T16:40:16.217" v="332" actId="1076"/>
          <ac:spMkLst>
            <pc:docMk/>
            <pc:sldMk cId="3268783947" sldId="294"/>
            <ac:spMk id="8" creationId="{FD570EDB-81EA-599E-1868-56ED43E7FA07}"/>
          </ac:spMkLst>
        </pc:spChg>
        <pc:spChg chg="mod">
          <ac:chgData name="Özlem Tuncay" userId="13296526b5cb572e" providerId="LiveId" clId="{9FA2828D-9A66-4F0B-B78C-AA690C89E8EB}" dt="2025-08-07T16:40:48.593" v="402" actId="1076"/>
          <ac:spMkLst>
            <pc:docMk/>
            <pc:sldMk cId="3268783947" sldId="294"/>
            <ac:spMk id="15" creationId="{5994DB3B-CA40-D776-0E3A-33522499B66C}"/>
          </ac:spMkLst>
        </pc:spChg>
        <pc:spChg chg="mod">
          <ac:chgData name="Özlem Tuncay" userId="13296526b5cb572e" providerId="LiveId" clId="{9FA2828D-9A66-4F0B-B78C-AA690C89E8EB}" dt="2025-08-07T16:42:09.387" v="498" actId="20577"/>
          <ac:spMkLst>
            <pc:docMk/>
            <pc:sldMk cId="3268783947" sldId="294"/>
            <ac:spMk id="19" creationId="{606E2776-1779-9808-6DE1-00D693F838BC}"/>
          </ac:spMkLst>
        </pc:spChg>
      </pc:sldChg>
      <pc:sldChg chg="del">
        <pc:chgData name="Özlem Tuncay" userId="13296526b5cb572e" providerId="LiveId" clId="{9FA2828D-9A66-4F0B-B78C-AA690C89E8EB}" dt="2025-08-07T16:44:34.479" v="563" actId="47"/>
        <pc:sldMkLst>
          <pc:docMk/>
          <pc:sldMk cId="4176318678" sldId="300"/>
        </pc:sldMkLst>
      </pc:sldChg>
      <pc:sldChg chg="del">
        <pc:chgData name="Özlem Tuncay" userId="13296526b5cb572e" providerId="LiveId" clId="{9FA2828D-9A66-4F0B-B78C-AA690C89E8EB}" dt="2025-08-07T16:44:35.347" v="564" actId="47"/>
        <pc:sldMkLst>
          <pc:docMk/>
          <pc:sldMk cId="811375129" sldId="302"/>
        </pc:sldMkLst>
      </pc:sldChg>
      <pc:sldChg chg="del">
        <pc:chgData name="Özlem Tuncay" userId="13296526b5cb572e" providerId="LiveId" clId="{9FA2828D-9A66-4F0B-B78C-AA690C89E8EB}" dt="2025-08-07T16:44:28.591" v="561" actId="47"/>
        <pc:sldMkLst>
          <pc:docMk/>
          <pc:sldMk cId="0" sldId="303"/>
        </pc:sldMkLst>
      </pc:sldChg>
      <pc:sldChg chg="del">
        <pc:chgData name="Özlem Tuncay" userId="13296526b5cb572e" providerId="LiveId" clId="{9FA2828D-9A66-4F0B-B78C-AA690C89E8EB}" dt="2025-08-07T16:44:25.085" v="558" actId="47"/>
        <pc:sldMkLst>
          <pc:docMk/>
          <pc:sldMk cId="542468054" sldId="304"/>
        </pc:sldMkLst>
      </pc:sldChg>
    </pc:docChg>
  </pc:docChgLst>
  <pc:docChgLst>
    <pc:chgData name="Özlem Tuncay" userId="13296526b5cb572e" providerId="LiveId" clId="{1A62F703-BA0B-4B19-97C4-6F40DE19EE81}"/>
    <pc:docChg chg="undo custSel addSld delSld modSld sldOrd">
      <pc:chgData name="Özlem Tuncay" userId="13296526b5cb572e" providerId="LiveId" clId="{1A62F703-BA0B-4B19-97C4-6F40DE19EE81}" dt="2025-04-23T15:12:40.354" v="874" actId="47"/>
      <pc:docMkLst>
        <pc:docMk/>
      </pc:docMkLst>
      <pc:sldChg chg="addSp delSp modSp del mod">
        <pc:chgData name="Özlem Tuncay" userId="13296526b5cb572e" providerId="LiveId" clId="{1A62F703-BA0B-4B19-97C4-6F40DE19EE81}" dt="2025-04-23T14:27:13.555" v="178" actId="47"/>
        <pc:sldMkLst>
          <pc:docMk/>
          <pc:sldMk cId="0" sldId="256"/>
        </pc:sldMkLst>
      </pc:sldChg>
      <pc:sldChg chg="modSp mod ord">
        <pc:chgData name="Özlem Tuncay" userId="13296526b5cb572e" providerId="LiveId" clId="{1A62F703-BA0B-4B19-97C4-6F40DE19EE81}" dt="2025-04-23T14:46:49.105" v="561" actId="14100"/>
        <pc:sldMkLst>
          <pc:docMk/>
          <pc:sldMk cId="0" sldId="258"/>
        </pc:sldMkLst>
      </pc:sldChg>
      <pc:sldChg chg="del">
        <pc:chgData name="Özlem Tuncay" userId="13296526b5cb572e" providerId="LiveId" clId="{1A62F703-BA0B-4B19-97C4-6F40DE19EE81}" dt="2025-04-23T15:10:06.634" v="863" actId="47"/>
        <pc:sldMkLst>
          <pc:docMk/>
          <pc:sldMk cId="2692307431" sldId="262"/>
        </pc:sldMkLst>
      </pc:sldChg>
      <pc:sldChg chg="addSp modSp mod">
        <pc:chgData name="Özlem Tuncay" userId="13296526b5cb572e" providerId="LiveId" clId="{1A62F703-BA0B-4B19-97C4-6F40DE19EE81}" dt="2025-04-23T14:27:04.264" v="177" actId="20577"/>
        <pc:sldMkLst>
          <pc:docMk/>
          <pc:sldMk cId="200917236" sldId="270"/>
        </pc:sldMkLst>
      </pc:sldChg>
      <pc:sldChg chg="addSp modSp mod">
        <pc:chgData name="Özlem Tuncay" userId="13296526b5cb572e" providerId="LiveId" clId="{1A62F703-BA0B-4B19-97C4-6F40DE19EE81}" dt="2025-04-23T14:37:03.306" v="400" actId="2711"/>
        <pc:sldMkLst>
          <pc:docMk/>
          <pc:sldMk cId="3198036310" sldId="271"/>
        </pc:sldMkLst>
      </pc:sldChg>
      <pc:sldChg chg="addSp delSp del mod">
        <pc:chgData name="Özlem Tuncay" userId="13296526b5cb572e" providerId="LiveId" clId="{1A62F703-BA0B-4B19-97C4-6F40DE19EE81}" dt="2025-04-23T15:10:00.894" v="861" actId="47"/>
        <pc:sldMkLst>
          <pc:docMk/>
          <pc:sldMk cId="575287001" sldId="272"/>
        </pc:sldMkLst>
      </pc:sldChg>
      <pc:sldChg chg="del">
        <pc:chgData name="Özlem Tuncay" userId="13296526b5cb572e" providerId="LiveId" clId="{1A62F703-BA0B-4B19-97C4-6F40DE19EE81}" dt="2025-04-23T15:10:04.143" v="862" actId="47"/>
        <pc:sldMkLst>
          <pc:docMk/>
          <pc:sldMk cId="1907805210" sldId="273"/>
        </pc:sldMkLst>
      </pc:sldChg>
      <pc:sldChg chg="del">
        <pc:chgData name="Özlem Tuncay" userId="13296526b5cb572e" providerId="LiveId" clId="{1A62F703-BA0B-4B19-97C4-6F40DE19EE81}" dt="2025-04-23T15:10:08.786" v="864" actId="47"/>
        <pc:sldMkLst>
          <pc:docMk/>
          <pc:sldMk cId="3503711771" sldId="274"/>
        </pc:sldMkLst>
      </pc:sldChg>
      <pc:sldChg chg="modSp mod">
        <pc:chgData name="Özlem Tuncay" userId="13296526b5cb572e" providerId="LiveId" clId="{1A62F703-BA0B-4B19-97C4-6F40DE19EE81}" dt="2025-04-23T15:11:32.255" v="873" actId="20577"/>
        <pc:sldMkLst>
          <pc:docMk/>
          <pc:sldMk cId="4075767292" sldId="275"/>
        </pc:sldMkLst>
      </pc:sldChg>
      <pc:sldChg chg="del">
        <pc:chgData name="Özlem Tuncay" userId="13296526b5cb572e" providerId="LiveId" clId="{1A62F703-BA0B-4B19-97C4-6F40DE19EE81}" dt="2025-04-23T15:12:40.354" v="874" actId="47"/>
        <pc:sldMkLst>
          <pc:docMk/>
          <pc:sldMk cId="3959366167" sldId="277"/>
        </pc:sldMkLst>
      </pc:sldChg>
      <pc:sldChg chg="addSp modSp new mod">
        <pc:chgData name="Özlem Tuncay" userId="13296526b5cb572e" providerId="LiveId" clId="{1A62F703-BA0B-4B19-97C4-6F40DE19EE81}" dt="2025-04-23T14:30:41.170" v="216" actId="20577"/>
        <pc:sldMkLst>
          <pc:docMk/>
          <pc:sldMk cId="1053169579" sldId="278"/>
        </pc:sldMkLst>
      </pc:sldChg>
      <pc:sldChg chg="add del">
        <pc:chgData name="Özlem Tuncay" userId="13296526b5cb572e" providerId="LiveId" clId="{1A62F703-BA0B-4B19-97C4-6F40DE19EE81}" dt="2025-04-23T14:26:27.555" v="68"/>
        <pc:sldMkLst>
          <pc:docMk/>
          <pc:sldMk cId="2518559331" sldId="278"/>
        </pc:sldMkLst>
      </pc:sldChg>
      <pc:sldChg chg="add del">
        <pc:chgData name="Özlem Tuncay" userId="13296526b5cb572e" providerId="LiveId" clId="{1A62F703-BA0B-4B19-97C4-6F40DE19EE81}" dt="2025-04-23T14:26:21.478" v="66"/>
        <pc:sldMkLst>
          <pc:docMk/>
          <pc:sldMk cId="3973324684" sldId="278"/>
        </pc:sldMkLst>
      </pc:sldChg>
      <pc:sldChg chg="addSp modSp new mod">
        <pc:chgData name="Özlem Tuncay" userId="13296526b5cb572e" providerId="LiveId" clId="{1A62F703-BA0B-4B19-97C4-6F40DE19EE81}" dt="2025-04-23T14:33:23.102" v="284" actId="1076"/>
        <pc:sldMkLst>
          <pc:docMk/>
          <pc:sldMk cId="1673882478" sldId="279"/>
        </pc:sldMkLst>
      </pc:sldChg>
      <pc:sldChg chg="modSp add mod">
        <pc:chgData name="Özlem Tuncay" userId="13296526b5cb572e" providerId="LiveId" clId="{1A62F703-BA0B-4B19-97C4-6F40DE19EE81}" dt="2025-04-23T14:38:06.214" v="425" actId="1076"/>
        <pc:sldMkLst>
          <pc:docMk/>
          <pc:sldMk cId="3846548102" sldId="280"/>
        </pc:sldMkLst>
      </pc:sldChg>
      <pc:sldChg chg="modSp add mod">
        <pc:chgData name="Özlem Tuncay" userId="13296526b5cb572e" providerId="LiveId" clId="{1A62F703-BA0B-4B19-97C4-6F40DE19EE81}" dt="2025-04-23T14:38:51.480" v="438" actId="20577"/>
        <pc:sldMkLst>
          <pc:docMk/>
          <pc:sldMk cId="858679629" sldId="281"/>
        </pc:sldMkLst>
      </pc:sldChg>
      <pc:sldChg chg="addSp delSp modSp add mod">
        <pc:chgData name="Özlem Tuncay" userId="13296526b5cb572e" providerId="LiveId" clId="{1A62F703-BA0B-4B19-97C4-6F40DE19EE81}" dt="2025-04-23T14:44:57.062" v="515" actId="478"/>
        <pc:sldMkLst>
          <pc:docMk/>
          <pc:sldMk cId="1667180299" sldId="282"/>
        </pc:sldMkLst>
      </pc:sldChg>
      <pc:sldChg chg="addSp delSp modSp new mod">
        <pc:chgData name="Özlem Tuncay" userId="13296526b5cb572e" providerId="LiveId" clId="{1A62F703-BA0B-4B19-97C4-6F40DE19EE81}" dt="2025-04-23T15:02:07.952" v="682" actId="1076"/>
        <pc:sldMkLst>
          <pc:docMk/>
          <pc:sldMk cId="4226201436" sldId="283"/>
        </pc:sldMkLst>
      </pc:sldChg>
      <pc:sldChg chg="addSp delSp new">
        <pc:chgData name="Özlem Tuncay" userId="13296526b5cb572e" providerId="LiveId" clId="{1A62F703-BA0B-4B19-97C4-6F40DE19EE81}" dt="2025-04-23T15:05:20.921" v="686" actId="21"/>
        <pc:sldMkLst>
          <pc:docMk/>
          <pc:sldMk cId="3864081889" sldId="284"/>
        </pc:sldMkLst>
      </pc:sldChg>
      <pc:sldChg chg="addSp modSp add mod">
        <pc:chgData name="Özlem Tuncay" userId="13296526b5cb572e" providerId="LiveId" clId="{1A62F703-BA0B-4B19-97C4-6F40DE19EE81}" dt="2025-04-23T15:09:56.758" v="860" actId="1076"/>
        <pc:sldMkLst>
          <pc:docMk/>
          <pc:sldMk cId="3526494498" sldId="285"/>
        </pc:sldMkLst>
      </pc:sldChg>
      <pc:sldChg chg="addSp delSp modSp add mod">
        <pc:chgData name="Özlem Tuncay" userId="13296526b5cb572e" providerId="LiveId" clId="{1A62F703-BA0B-4B19-97C4-6F40DE19EE81}" dt="2025-04-23T15:09:41.745" v="858" actId="1076"/>
        <pc:sldMkLst>
          <pc:docMk/>
          <pc:sldMk cId="867315547" sldId="28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 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4402138" y="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BCB617-E91F-4D6C-85C1-7A16AA1CB6E3}" type="datetimeFigureOut">
              <a:rPr lang="tr-TR" smtClean="0"/>
              <a:t>7.08.2025</a:t>
            </a:fld>
            <a:endParaRPr lang="tr-TR"/>
          </a:p>
        </p:txBody>
      </p:sp>
      <p:sp>
        <p:nvSpPr>
          <p:cNvPr id="4" name="Slayt Resmi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2574925" y="1363663"/>
            <a:ext cx="2622550" cy="36814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777875" y="5249863"/>
            <a:ext cx="6216650" cy="4295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6" name="Alt Bilgi Yer Tutucusu 5"/>
          <p:cNvSpPr>
            <a:spLocks noGrp="1"/>
          </p:cNvSpPr>
          <p:nvPr>
            <p:ph type="ftr" sz="quarter" idx="4"/>
          </p:nvPr>
        </p:nvSpPr>
        <p:spPr>
          <a:xfrm>
            <a:off x="0" y="1036320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4402138" y="1036320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2D7725-7E4E-458A-912C-B60F84FD7B2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174798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2D7725-7E4E-458A-912C-B60F84FD7B23}" type="slidenum">
              <a:rPr lang="tr-TR" smtClean="0"/>
              <a:t>6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660768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3406" y="3381883"/>
            <a:ext cx="6611937" cy="22909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6812" y="6109208"/>
            <a:ext cx="5445125" cy="27273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8/7/2025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8/7/2025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88937" y="2509139"/>
            <a:ext cx="3383756" cy="7200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006056" y="2509139"/>
            <a:ext cx="3383756" cy="7200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8/7/2025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8/7/2025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8/7/2025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8937" y="436372"/>
            <a:ext cx="7000875" cy="17454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8937" y="2509139"/>
            <a:ext cx="7000875" cy="7200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44775" y="10145649"/>
            <a:ext cx="2489200" cy="5454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8937" y="10145649"/>
            <a:ext cx="1789112" cy="5454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8/7/2025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600700" y="10145649"/>
            <a:ext cx="1789112" cy="5454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C74086-B8C9-6ED0-591B-BDF03338B1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DADCA7EF-0AE3-E42B-D447-288A8B25A884}"/>
              </a:ext>
            </a:extLst>
          </p:cNvPr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A0EB8325-97FB-23F5-4125-4AC6C273E257}"/>
              </a:ext>
            </a:extLst>
          </p:cNvPr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5" name="object 5">
            <a:extLst>
              <a:ext uri="{FF2B5EF4-FFF2-40B4-BE49-F238E27FC236}">
                <a16:creationId xmlns:a16="http://schemas.microsoft.com/office/drawing/2014/main" id="{40301567-2D19-F491-F4EB-AA70352960B2}"/>
              </a:ext>
            </a:extLst>
          </p:cNvPr>
          <p:cNvSpPr/>
          <p:nvPr/>
        </p:nvSpPr>
        <p:spPr>
          <a:xfrm>
            <a:off x="2806699" y="896023"/>
            <a:ext cx="2826385" cy="445134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>
            <a:extLst>
              <a:ext uri="{FF2B5EF4-FFF2-40B4-BE49-F238E27FC236}">
                <a16:creationId xmlns:a16="http://schemas.microsoft.com/office/drawing/2014/main" id="{C6F5975B-33C0-D1AA-3A19-6A323CAD883C}"/>
              </a:ext>
            </a:extLst>
          </p:cNvPr>
          <p:cNvSpPr txBox="1"/>
          <p:nvPr/>
        </p:nvSpPr>
        <p:spPr>
          <a:xfrm>
            <a:off x="876238" y="973057"/>
            <a:ext cx="6781800" cy="116698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8890" algn="ctr">
              <a:lnSpc>
                <a:spcPct val="100000"/>
              </a:lnSpc>
              <a:spcBef>
                <a:spcPts val="100"/>
              </a:spcBef>
            </a:pPr>
            <a:r>
              <a:rPr sz="2200" spc="120" dirty="0">
                <a:solidFill>
                  <a:srgbClr val="5CCAEB"/>
                </a:solidFill>
                <a:latin typeface="Calibri"/>
                <a:cs typeface="Calibri"/>
              </a:rPr>
              <a:t>MERAK</a:t>
            </a:r>
            <a:r>
              <a:rPr sz="2200" spc="484" dirty="0">
                <a:solidFill>
                  <a:srgbClr val="5CCAEB"/>
                </a:solidFill>
                <a:latin typeface="Calibri"/>
                <a:cs typeface="Calibri"/>
              </a:rPr>
              <a:t> </a:t>
            </a:r>
            <a:r>
              <a:rPr sz="2200" spc="-10" dirty="0">
                <a:solidFill>
                  <a:srgbClr val="5CCAEB"/>
                </a:solidFill>
                <a:latin typeface="Calibri"/>
                <a:cs typeface="Calibri"/>
              </a:rPr>
              <a:t>EDİYORUM</a:t>
            </a:r>
            <a:endParaRPr sz="22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645"/>
              </a:spcBef>
            </a:pPr>
            <a:endParaRPr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  <a:tabLst>
                <a:tab pos="931544" algn="l"/>
                <a:tab pos="1597025" algn="l"/>
                <a:tab pos="2413000" algn="l"/>
                <a:tab pos="3496310" algn="l"/>
              </a:tabLst>
            </a:pP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Evimle  </a:t>
            </a:r>
            <a:r>
              <a:rPr sz="2600" spc="-10" dirty="0" err="1">
                <a:solidFill>
                  <a:srgbClr val="EE3135"/>
                </a:solidFill>
                <a:latin typeface="Calibri"/>
                <a:cs typeface="Calibri"/>
              </a:rPr>
              <a:t>İlgili</a:t>
            </a: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 </a:t>
            </a:r>
            <a:r>
              <a:rPr sz="2600" spc="110" dirty="0" err="1">
                <a:solidFill>
                  <a:srgbClr val="EE3135"/>
                </a:solidFill>
                <a:latin typeface="Calibri"/>
                <a:cs typeface="Calibri"/>
              </a:rPr>
              <a:t>Neyi</a:t>
            </a:r>
            <a:r>
              <a:rPr lang="tr-TR" sz="2600" spc="110" dirty="0">
                <a:solidFill>
                  <a:srgbClr val="EE3135"/>
                </a:solidFill>
                <a:latin typeface="Calibri"/>
                <a:cs typeface="Calibri"/>
              </a:rPr>
              <a:t> </a:t>
            </a:r>
            <a:r>
              <a:rPr sz="2600" spc="80" dirty="0">
                <a:solidFill>
                  <a:srgbClr val="EE3135"/>
                </a:solidFill>
                <a:latin typeface="Calibri"/>
                <a:cs typeface="Calibri"/>
              </a:rPr>
              <a:t>Mera</a:t>
            </a:r>
            <a:r>
              <a:rPr lang="tr-TR" sz="2600" spc="80" dirty="0">
                <a:solidFill>
                  <a:srgbClr val="EE3135"/>
                </a:solidFill>
                <a:latin typeface="Calibri"/>
                <a:cs typeface="Calibri"/>
              </a:rPr>
              <a:t>k </a:t>
            </a:r>
            <a:r>
              <a:rPr sz="2600" spc="90" dirty="0" err="1">
                <a:solidFill>
                  <a:srgbClr val="EE3135"/>
                </a:solidFill>
                <a:latin typeface="Calibri"/>
                <a:cs typeface="Calibri"/>
              </a:rPr>
              <a:t>Ediyorum</a:t>
            </a:r>
            <a:r>
              <a:rPr sz="2600" spc="90" dirty="0">
                <a:solidFill>
                  <a:srgbClr val="EE3135"/>
                </a:solidFill>
                <a:latin typeface="Calibri"/>
                <a:cs typeface="Calibri"/>
              </a:rPr>
              <a:t>?</a:t>
            </a:r>
            <a:endParaRPr sz="2600" dirty="0">
              <a:latin typeface="Calibri"/>
              <a:cs typeface="Calibri"/>
            </a:endParaRPr>
          </a:p>
        </p:txBody>
      </p:sp>
      <p:grpSp>
        <p:nvGrpSpPr>
          <p:cNvPr id="8" name="object 8">
            <a:extLst>
              <a:ext uri="{FF2B5EF4-FFF2-40B4-BE49-F238E27FC236}">
                <a16:creationId xmlns:a16="http://schemas.microsoft.com/office/drawing/2014/main" id="{ACE547CD-B4F0-1B2C-F5B5-C1995EE45DC9}"/>
              </a:ext>
            </a:extLst>
          </p:cNvPr>
          <p:cNvGrpSpPr/>
          <p:nvPr/>
        </p:nvGrpSpPr>
        <p:grpSpPr>
          <a:xfrm>
            <a:off x="152400" y="2125751"/>
            <a:ext cx="7772399" cy="8510499"/>
            <a:chOff x="865981" y="3722395"/>
            <a:chExt cx="6354445" cy="6537959"/>
          </a:xfrm>
        </p:grpSpPr>
        <p:sp>
          <p:nvSpPr>
            <p:cNvPr id="9" name="object 9">
              <a:extLst>
                <a:ext uri="{FF2B5EF4-FFF2-40B4-BE49-F238E27FC236}">
                  <a16:creationId xmlns:a16="http://schemas.microsoft.com/office/drawing/2014/main" id="{3C79C18B-DAA2-C890-01F9-DC13E3C7D7B7}"/>
                </a:ext>
              </a:extLst>
            </p:cNvPr>
            <p:cNvSpPr/>
            <p:nvPr/>
          </p:nvSpPr>
          <p:spPr>
            <a:xfrm>
              <a:off x="876439" y="3722395"/>
              <a:ext cx="6087745" cy="6537959"/>
            </a:xfrm>
            <a:custGeom>
              <a:avLst/>
              <a:gdLst/>
              <a:ahLst/>
              <a:cxnLst/>
              <a:rect l="l" t="t" r="r" b="b"/>
              <a:pathLst>
                <a:path w="6087745" h="6537959">
                  <a:moveTo>
                    <a:pt x="6087605" y="288747"/>
                  </a:moveTo>
                  <a:lnTo>
                    <a:pt x="6080531" y="253720"/>
                  </a:lnTo>
                  <a:lnTo>
                    <a:pt x="6061240" y="225107"/>
                  </a:lnTo>
                  <a:lnTo>
                    <a:pt x="6032627" y="205816"/>
                  </a:lnTo>
                  <a:lnTo>
                    <a:pt x="5997613" y="198742"/>
                  </a:lnTo>
                  <a:lnTo>
                    <a:pt x="5721362" y="198742"/>
                  </a:lnTo>
                  <a:lnTo>
                    <a:pt x="5721362" y="378739"/>
                  </a:lnTo>
                  <a:lnTo>
                    <a:pt x="5714276" y="413816"/>
                  </a:lnTo>
                  <a:lnTo>
                    <a:pt x="5714276" y="6164288"/>
                  </a:lnTo>
                  <a:lnTo>
                    <a:pt x="362585" y="6164288"/>
                  </a:lnTo>
                  <a:lnTo>
                    <a:pt x="366268" y="6158839"/>
                  </a:lnTo>
                  <a:lnTo>
                    <a:pt x="373341" y="6123800"/>
                  </a:lnTo>
                  <a:lnTo>
                    <a:pt x="373341" y="368020"/>
                  </a:lnTo>
                  <a:lnTo>
                    <a:pt x="378777" y="371678"/>
                  </a:lnTo>
                  <a:lnTo>
                    <a:pt x="413816" y="378739"/>
                  </a:lnTo>
                  <a:lnTo>
                    <a:pt x="5721362" y="378739"/>
                  </a:lnTo>
                  <a:lnTo>
                    <a:pt x="5721362" y="198742"/>
                  </a:lnTo>
                  <a:lnTo>
                    <a:pt x="413816" y="198742"/>
                  </a:lnTo>
                  <a:lnTo>
                    <a:pt x="378777" y="205816"/>
                  </a:lnTo>
                  <a:lnTo>
                    <a:pt x="373341" y="209486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6123800"/>
                  </a:lnTo>
                  <a:lnTo>
                    <a:pt x="200418" y="6158839"/>
                  </a:lnTo>
                  <a:lnTo>
                    <a:pt x="204089" y="6164288"/>
                  </a:lnTo>
                  <a:lnTo>
                    <a:pt x="90004" y="6164288"/>
                  </a:lnTo>
                  <a:lnTo>
                    <a:pt x="54965" y="6171362"/>
                  </a:lnTo>
                  <a:lnTo>
                    <a:pt x="26365" y="6190640"/>
                  </a:lnTo>
                  <a:lnTo>
                    <a:pt x="7073" y="6219253"/>
                  </a:lnTo>
                  <a:lnTo>
                    <a:pt x="0" y="6254293"/>
                  </a:lnTo>
                  <a:lnTo>
                    <a:pt x="7073" y="6289319"/>
                  </a:lnTo>
                  <a:lnTo>
                    <a:pt x="26365" y="6317920"/>
                  </a:lnTo>
                  <a:lnTo>
                    <a:pt x="54965" y="6337211"/>
                  </a:lnTo>
                  <a:lnTo>
                    <a:pt x="90004" y="6344285"/>
                  </a:lnTo>
                  <a:lnTo>
                    <a:pt x="5714276" y="6344285"/>
                  </a:lnTo>
                  <a:lnTo>
                    <a:pt x="5714276" y="6447612"/>
                  </a:lnTo>
                  <a:lnTo>
                    <a:pt x="5721337" y="6482651"/>
                  </a:lnTo>
                  <a:lnTo>
                    <a:pt x="5740628" y="6511252"/>
                  </a:lnTo>
                  <a:lnTo>
                    <a:pt x="5769241" y="6530543"/>
                  </a:lnTo>
                  <a:lnTo>
                    <a:pt x="5804268" y="6537604"/>
                  </a:lnTo>
                  <a:lnTo>
                    <a:pt x="5839295" y="6530543"/>
                  </a:lnTo>
                  <a:lnTo>
                    <a:pt x="5867908" y="6511252"/>
                  </a:lnTo>
                  <a:lnTo>
                    <a:pt x="5887199" y="6482651"/>
                  </a:lnTo>
                  <a:lnTo>
                    <a:pt x="5894273" y="6447612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39"/>
                  </a:lnTo>
                  <a:lnTo>
                    <a:pt x="6032627" y="371678"/>
                  </a:lnTo>
                  <a:lnTo>
                    <a:pt x="6061240" y="352386"/>
                  </a:lnTo>
                  <a:lnTo>
                    <a:pt x="6080531" y="323773"/>
                  </a:lnTo>
                  <a:lnTo>
                    <a:pt x="6087605" y="288747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>
              <a:extLst>
                <a:ext uri="{FF2B5EF4-FFF2-40B4-BE49-F238E27FC236}">
                  <a16:creationId xmlns:a16="http://schemas.microsoft.com/office/drawing/2014/main" id="{3913F971-8EC7-6B52-7DE0-2215B289A611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5981" y="3762143"/>
              <a:ext cx="6354232" cy="64064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465481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A3EDFF-B74F-2168-ABD0-F619698BBA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15F38CE4-71BE-80FD-9728-AEAFDBC8E724}"/>
              </a:ext>
            </a:extLst>
          </p:cNvPr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6DEC35DB-1C67-8DA6-ABD7-4F174AA5AD5D}"/>
              </a:ext>
            </a:extLst>
          </p:cNvPr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5" name="object 5">
            <a:extLst>
              <a:ext uri="{FF2B5EF4-FFF2-40B4-BE49-F238E27FC236}">
                <a16:creationId xmlns:a16="http://schemas.microsoft.com/office/drawing/2014/main" id="{C1F5951D-AF7A-6E2A-9ED9-31E579879A58}"/>
              </a:ext>
            </a:extLst>
          </p:cNvPr>
          <p:cNvSpPr/>
          <p:nvPr/>
        </p:nvSpPr>
        <p:spPr>
          <a:xfrm>
            <a:off x="2806699" y="896023"/>
            <a:ext cx="2826385" cy="445134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>
            <a:extLst>
              <a:ext uri="{FF2B5EF4-FFF2-40B4-BE49-F238E27FC236}">
                <a16:creationId xmlns:a16="http://schemas.microsoft.com/office/drawing/2014/main" id="{24206FFF-2436-473C-E80A-A09618D05917}"/>
              </a:ext>
            </a:extLst>
          </p:cNvPr>
          <p:cNvSpPr txBox="1"/>
          <p:nvPr/>
        </p:nvSpPr>
        <p:spPr>
          <a:xfrm>
            <a:off x="1676400" y="944651"/>
            <a:ext cx="5086985" cy="116698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8890" algn="ctr">
              <a:lnSpc>
                <a:spcPct val="100000"/>
              </a:lnSpc>
              <a:spcBef>
                <a:spcPts val="100"/>
              </a:spcBef>
            </a:pPr>
            <a:r>
              <a:rPr lang="tr-TR" sz="2200" spc="120" dirty="0">
                <a:solidFill>
                  <a:srgbClr val="5CCAEB"/>
                </a:solidFill>
                <a:latin typeface="Calibri"/>
                <a:cs typeface="Calibri"/>
              </a:rPr>
              <a:t>ÖĞRENDİKLERİM</a:t>
            </a:r>
            <a:endParaRPr sz="22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645"/>
              </a:spcBef>
            </a:pPr>
            <a:endParaRPr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  <a:tabLst>
                <a:tab pos="931544" algn="l"/>
                <a:tab pos="1597025" algn="l"/>
                <a:tab pos="2413000" algn="l"/>
                <a:tab pos="3496310" algn="l"/>
              </a:tabLst>
            </a:pP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Evimle  </a:t>
            </a:r>
            <a:r>
              <a:rPr sz="2600" spc="-10" dirty="0" err="1">
                <a:solidFill>
                  <a:srgbClr val="EE3135"/>
                </a:solidFill>
                <a:latin typeface="Calibri"/>
                <a:cs typeface="Calibri"/>
              </a:rPr>
              <a:t>İlgili</a:t>
            </a:r>
            <a:r>
              <a:rPr sz="2600" dirty="0">
                <a:solidFill>
                  <a:srgbClr val="EE3135"/>
                </a:solidFill>
                <a:latin typeface="Calibri"/>
                <a:cs typeface="Calibri"/>
              </a:rPr>
              <a:t>	</a:t>
            </a:r>
            <a:r>
              <a:rPr sz="2600" spc="110" dirty="0">
                <a:solidFill>
                  <a:srgbClr val="EE3135"/>
                </a:solidFill>
                <a:latin typeface="Calibri"/>
                <a:cs typeface="Calibri"/>
              </a:rPr>
              <a:t>N</a:t>
            </a:r>
            <a:r>
              <a:rPr lang="tr-TR" sz="2600" spc="110" dirty="0">
                <a:solidFill>
                  <a:srgbClr val="EE3135"/>
                </a:solidFill>
                <a:latin typeface="Calibri"/>
                <a:cs typeface="Calibri"/>
              </a:rPr>
              <a:t>eler Öğrendim</a:t>
            </a:r>
            <a:r>
              <a:rPr sz="2600" spc="90" dirty="0">
                <a:solidFill>
                  <a:srgbClr val="EE3135"/>
                </a:solidFill>
                <a:latin typeface="Calibri"/>
                <a:cs typeface="Calibri"/>
              </a:rPr>
              <a:t>?</a:t>
            </a:r>
            <a:endParaRPr sz="2600" dirty="0">
              <a:latin typeface="Calibri"/>
              <a:cs typeface="Calibri"/>
            </a:endParaRPr>
          </a:p>
        </p:txBody>
      </p:sp>
      <p:grpSp>
        <p:nvGrpSpPr>
          <p:cNvPr id="8" name="object 8">
            <a:extLst>
              <a:ext uri="{FF2B5EF4-FFF2-40B4-BE49-F238E27FC236}">
                <a16:creationId xmlns:a16="http://schemas.microsoft.com/office/drawing/2014/main" id="{F6DBACB1-6CEA-88BD-C965-960BF0CFEC8F}"/>
              </a:ext>
            </a:extLst>
          </p:cNvPr>
          <p:cNvGrpSpPr/>
          <p:nvPr/>
        </p:nvGrpSpPr>
        <p:grpSpPr>
          <a:xfrm>
            <a:off x="152400" y="2125751"/>
            <a:ext cx="7772399" cy="8510499"/>
            <a:chOff x="865981" y="3722395"/>
            <a:chExt cx="6354445" cy="6537959"/>
          </a:xfrm>
        </p:grpSpPr>
        <p:sp>
          <p:nvSpPr>
            <p:cNvPr id="9" name="object 9">
              <a:extLst>
                <a:ext uri="{FF2B5EF4-FFF2-40B4-BE49-F238E27FC236}">
                  <a16:creationId xmlns:a16="http://schemas.microsoft.com/office/drawing/2014/main" id="{1A38EED3-CAA8-4E2D-98C9-027C7DCE6B5D}"/>
                </a:ext>
              </a:extLst>
            </p:cNvPr>
            <p:cNvSpPr/>
            <p:nvPr/>
          </p:nvSpPr>
          <p:spPr>
            <a:xfrm>
              <a:off x="876439" y="3722395"/>
              <a:ext cx="6087745" cy="6537959"/>
            </a:xfrm>
            <a:custGeom>
              <a:avLst/>
              <a:gdLst/>
              <a:ahLst/>
              <a:cxnLst/>
              <a:rect l="l" t="t" r="r" b="b"/>
              <a:pathLst>
                <a:path w="6087745" h="6537959">
                  <a:moveTo>
                    <a:pt x="6087605" y="288747"/>
                  </a:moveTo>
                  <a:lnTo>
                    <a:pt x="6080531" y="253720"/>
                  </a:lnTo>
                  <a:lnTo>
                    <a:pt x="6061240" y="225107"/>
                  </a:lnTo>
                  <a:lnTo>
                    <a:pt x="6032627" y="205816"/>
                  </a:lnTo>
                  <a:lnTo>
                    <a:pt x="5997613" y="198742"/>
                  </a:lnTo>
                  <a:lnTo>
                    <a:pt x="5721362" y="198742"/>
                  </a:lnTo>
                  <a:lnTo>
                    <a:pt x="5721362" y="378739"/>
                  </a:lnTo>
                  <a:lnTo>
                    <a:pt x="5714276" y="413816"/>
                  </a:lnTo>
                  <a:lnTo>
                    <a:pt x="5714276" y="6164288"/>
                  </a:lnTo>
                  <a:lnTo>
                    <a:pt x="362585" y="6164288"/>
                  </a:lnTo>
                  <a:lnTo>
                    <a:pt x="366268" y="6158839"/>
                  </a:lnTo>
                  <a:lnTo>
                    <a:pt x="373341" y="6123800"/>
                  </a:lnTo>
                  <a:lnTo>
                    <a:pt x="373341" y="368020"/>
                  </a:lnTo>
                  <a:lnTo>
                    <a:pt x="378777" y="371678"/>
                  </a:lnTo>
                  <a:lnTo>
                    <a:pt x="413816" y="378739"/>
                  </a:lnTo>
                  <a:lnTo>
                    <a:pt x="5721362" y="378739"/>
                  </a:lnTo>
                  <a:lnTo>
                    <a:pt x="5721362" y="198742"/>
                  </a:lnTo>
                  <a:lnTo>
                    <a:pt x="413816" y="198742"/>
                  </a:lnTo>
                  <a:lnTo>
                    <a:pt x="378777" y="205816"/>
                  </a:lnTo>
                  <a:lnTo>
                    <a:pt x="373341" y="209486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6123800"/>
                  </a:lnTo>
                  <a:lnTo>
                    <a:pt x="200418" y="6158839"/>
                  </a:lnTo>
                  <a:lnTo>
                    <a:pt x="204089" y="6164288"/>
                  </a:lnTo>
                  <a:lnTo>
                    <a:pt x="90004" y="6164288"/>
                  </a:lnTo>
                  <a:lnTo>
                    <a:pt x="54965" y="6171362"/>
                  </a:lnTo>
                  <a:lnTo>
                    <a:pt x="26365" y="6190640"/>
                  </a:lnTo>
                  <a:lnTo>
                    <a:pt x="7073" y="6219253"/>
                  </a:lnTo>
                  <a:lnTo>
                    <a:pt x="0" y="6254293"/>
                  </a:lnTo>
                  <a:lnTo>
                    <a:pt x="7073" y="6289319"/>
                  </a:lnTo>
                  <a:lnTo>
                    <a:pt x="26365" y="6317920"/>
                  </a:lnTo>
                  <a:lnTo>
                    <a:pt x="54965" y="6337211"/>
                  </a:lnTo>
                  <a:lnTo>
                    <a:pt x="90004" y="6344285"/>
                  </a:lnTo>
                  <a:lnTo>
                    <a:pt x="5714276" y="6344285"/>
                  </a:lnTo>
                  <a:lnTo>
                    <a:pt x="5714276" y="6447612"/>
                  </a:lnTo>
                  <a:lnTo>
                    <a:pt x="5721337" y="6482651"/>
                  </a:lnTo>
                  <a:lnTo>
                    <a:pt x="5740628" y="6511252"/>
                  </a:lnTo>
                  <a:lnTo>
                    <a:pt x="5769241" y="6530543"/>
                  </a:lnTo>
                  <a:lnTo>
                    <a:pt x="5804268" y="6537604"/>
                  </a:lnTo>
                  <a:lnTo>
                    <a:pt x="5839295" y="6530543"/>
                  </a:lnTo>
                  <a:lnTo>
                    <a:pt x="5867908" y="6511252"/>
                  </a:lnTo>
                  <a:lnTo>
                    <a:pt x="5887199" y="6482651"/>
                  </a:lnTo>
                  <a:lnTo>
                    <a:pt x="5894273" y="6447612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39"/>
                  </a:lnTo>
                  <a:lnTo>
                    <a:pt x="6032627" y="371678"/>
                  </a:lnTo>
                  <a:lnTo>
                    <a:pt x="6061240" y="352386"/>
                  </a:lnTo>
                  <a:lnTo>
                    <a:pt x="6080531" y="323773"/>
                  </a:lnTo>
                  <a:lnTo>
                    <a:pt x="6087605" y="288747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>
              <a:extLst>
                <a:ext uri="{FF2B5EF4-FFF2-40B4-BE49-F238E27FC236}">
                  <a16:creationId xmlns:a16="http://schemas.microsoft.com/office/drawing/2014/main" id="{9867F3B3-BB23-6839-0B21-0C139722B767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5981" y="3762143"/>
              <a:ext cx="6354232" cy="64064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518076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502203-7BBD-B703-4E48-D8CAC2F9D2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68AA8B93-0D35-A14D-F77C-714E45C4644C}"/>
              </a:ext>
            </a:extLst>
          </p:cNvPr>
          <p:cNvSpPr txBox="1"/>
          <p:nvPr/>
        </p:nvSpPr>
        <p:spPr>
          <a:xfrm>
            <a:off x="749113" y="472351"/>
            <a:ext cx="63874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742180" algn="l"/>
              </a:tabLst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10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	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 dirty="0">
              <a:latin typeface="Calibri"/>
              <a:cs typeface="Calibri"/>
            </a:endParaRPr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24790C1D-8615-F77E-4D8D-05137FEA3E12}"/>
              </a:ext>
            </a:extLst>
          </p:cNvPr>
          <p:cNvSpPr txBox="1"/>
          <p:nvPr/>
        </p:nvSpPr>
        <p:spPr>
          <a:xfrm>
            <a:off x="1508904" y="1696393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Ev  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9" name="object 9">
            <a:extLst>
              <a:ext uri="{FF2B5EF4-FFF2-40B4-BE49-F238E27FC236}">
                <a16:creationId xmlns:a16="http://schemas.microsoft.com/office/drawing/2014/main" id="{071C984B-113A-ABF5-A972-3E725FF80998}"/>
              </a:ext>
            </a:extLst>
          </p:cNvPr>
          <p:cNvGrpSpPr/>
          <p:nvPr/>
        </p:nvGrpSpPr>
        <p:grpSpPr>
          <a:xfrm>
            <a:off x="76200" y="2025650"/>
            <a:ext cx="3675845" cy="2528249"/>
            <a:chOff x="756255" y="2584532"/>
            <a:chExt cx="3106690" cy="2400884"/>
          </a:xfrm>
        </p:grpSpPr>
        <p:sp>
          <p:nvSpPr>
            <p:cNvPr id="10" name="object 10">
              <a:extLst>
                <a:ext uri="{FF2B5EF4-FFF2-40B4-BE49-F238E27FC236}">
                  <a16:creationId xmlns:a16="http://schemas.microsoft.com/office/drawing/2014/main" id="{5C035554-5362-0912-F77F-5BFC0E76C550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>
              <a:extLst>
                <a:ext uri="{FF2B5EF4-FFF2-40B4-BE49-F238E27FC236}">
                  <a16:creationId xmlns:a16="http://schemas.microsoft.com/office/drawing/2014/main" id="{A7349299-6354-8499-F975-1EA23A05DFD2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61" name="object 61">
            <a:extLst>
              <a:ext uri="{FF2B5EF4-FFF2-40B4-BE49-F238E27FC236}">
                <a16:creationId xmlns:a16="http://schemas.microsoft.com/office/drawing/2014/main" id="{83631BF5-D6C7-7FA7-54AF-CE63526C6F30}"/>
              </a:ext>
            </a:extLst>
          </p:cNvPr>
          <p:cNvSpPr txBox="1"/>
          <p:nvPr/>
        </p:nvSpPr>
        <p:spPr>
          <a:xfrm>
            <a:off x="749113" y="719118"/>
            <a:ext cx="5376432" cy="583107"/>
          </a:xfrm>
          <a:prstGeom prst="rect">
            <a:avLst/>
          </a:prstGeom>
          <a:solidFill>
            <a:srgbClr val="DBF1F9"/>
          </a:solidFill>
        </p:spPr>
        <p:txBody>
          <a:bodyPr vert="horz" wrap="square" lIns="0" tIns="23495" rIns="0" bIns="0" rtlCol="0">
            <a:spAutoFit/>
          </a:bodyPr>
          <a:lstStyle/>
          <a:p>
            <a:pPr marL="1097915" marR="208279" algn="ctr">
              <a:lnSpc>
                <a:spcPct val="100000"/>
              </a:lnSpc>
              <a:spcBef>
                <a:spcPts val="5"/>
              </a:spcBef>
            </a:pPr>
            <a:endParaRPr lang="tr-TR" sz="1200" dirty="0">
              <a:latin typeface="Times New Roman"/>
              <a:cs typeface="Times New Roman"/>
            </a:endParaRPr>
          </a:p>
        </p:txBody>
      </p:sp>
      <p:pic>
        <p:nvPicPr>
          <p:cNvPr id="64" name="object 64">
            <a:extLst>
              <a:ext uri="{FF2B5EF4-FFF2-40B4-BE49-F238E27FC236}">
                <a16:creationId xmlns:a16="http://schemas.microsoft.com/office/drawing/2014/main" id="{D0CE56D8-FACD-DED4-BE72-1C7F25315075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913729" y="612013"/>
            <a:ext cx="1862264" cy="1149032"/>
          </a:xfrm>
          <a:prstGeom prst="rect">
            <a:avLst/>
          </a:prstGeom>
        </p:spPr>
      </p:pic>
      <p:grpSp>
        <p:nvGrpSpPr>
          <p:cNvPr id="69" name="object 9">
            <a:extLst>
              <a:ext uri="{FF2B5EF4-FFF2-40B4-BE49-F238E27FC236}">
                <a16:creationId xmlns:a16="http://schemas.microsoft.com/office/drawing/2014/main" id="{ABBD3326-BF48-0B4F-CAFC-46991FF7330C}"/>
              </a:ext>
            </a:extLst>
          </p:cNvPr>
          <p:cNvGrpSpPr/>
          <p:nvPr/>
        </p:nvGrpSpPr>
        <p:grpSpPr>
          <a:xfrm>
            <a:off x="2338800" y="4875519"/>
            <a:ext cx="3786745" cy="2959766"/>
            <a:chOff x="756255" y="2584532"/>
            <a:chExt cx="3106690" cy="2400884"/>
          </a:xfrm>
        </p:grpSpPr>
        <p:sp>
          <p:nvSpPr>
            <p:cNvPr id="70" name="object 10">
              <a:extLst>
                <a:ext uri="{FF2B5EF4-FFF2-40B4-BE49-F238E27FC236}">
                  <a16:creationId xmlns:a16="http://schemas.microsoft.com/office/drawing/2014/main" id="{8D1ABBE0-E6D8-B70F-5FD6-A11FA7D58C32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1" name="object 11">
              <a:extLst>
                <a:ext uri="{FF2B5EF4-FFF2-40B4-BE49-F238E27FC236}">
                  <a16:creationId xmlns:a16="http://schemas.microsoft.com/office/drawing/2014/main" id="{9E163AA6-2D61-B455-23A7-F75030779EE3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3" name="object 4">
            <a:extLst>
              <a:ext uri="{FF2B5EF4-FFF2-40B4-BE49-F238E27FC236}">
                <a16:creationId xmlns:a16="http://schemas.microsoft.com/office/drawing/2014/main" id="{D0C4E3CE-D2C4-3082-CDFB-8C54DA4611FD}"/>
              </a:ext>
            </a:extLst>
          </p:cNvPr>
          <p:cNvSpPr txBox="1"/>
          <p:nvPr/>
        </p:nvSpPr>
        <p:spPr>
          <a:xfrm>
            <a:off x="2174772" y="786340"/>
            <a:ext cx="4114800" cy="8258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Cevabımın Sorusu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endParaRPr sz="2600" dirty="0">
              <a:latin typeface="Calibri"/>
              <a:cs typeface="Calibri"/>
            </a:endParaRPr>
          </a:p>
        </p:txBody>
      </p:sp>
      <p:sp>
        <p:nvSpPr>
          <p:cNvPr id="6" name="object 4">
            <a:extLst>
              <a:ext uri="{FF2B5EF4-FFF2-40B4-BE49-F238E27FC236}">
                <a16:creationId xmlns:a16="http://schemas.microsoft.com/office/drawing/2014/main" id="{C3946C0F-B16D-0BB4-C93F-C2053514836D}"/>
              </a:ext>
            </a:extLst>
          </p:cNvPr>
          <p:cNvSpPr txBox="1"/>
          <p:nvPr/>
        </p:nvSpPr>
        <p:spPr>
          <a:xfrm>
            <a:off x="1914122" y="5281993"/>
            <a:ext cx="4317178" cy="192360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Cevabı;</a:t>
            </a:r>
          </a:p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Ev</a:t>
            </a:r>
          </a:p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Aile</a:t>
            </a:r>
          </a:p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Görev</a:t>
            </a:r>
          </a:p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İş birliği</a:t>
            </a:r>
          </a:p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olan sorular sor.</a:t>
            </a:r>
            <a:endParaRPr sz="2000" dirty="0">
              <a:latin typeface="Calibri"/>
              <a:cs typeface="Calibri"/>
            </a:endParaRPr>
          </a:p>
        </p:txBody>
      </p:sp>
      <p:sp>
        <p:nvSpPr>
          <p:cNvPr id="8" name="object 4">
            <a:extLst>
              <a:ext uri="{FF2B5EF4-FFF2-40B4-BE49-F238E27FC236}">
                <a16:creationId xmlns:a16="http://schemas.microsoft.com/office/drawing/2014/main" id="{1469FA69-81B9-D8A4-A4E6-FEC09C9A31DF}"/>
              </a:ext>
            </a:extLst>
          </p:cNvPr>
          <p:cNvSpPr txBox="1"/>
          <p:nvPr/>
        </p:nvSpPr>
        <p:spPr>
          <a:xfrm>
            <a:off x="5486849" y="1763607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Aile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12" name="object 9">
            <a:extLst>
              <a:ext uri="{FF2B5EF4-FFF2-40B4-BE49-F238E27FC236}">
                <a16:creationId xmlns:a16="http://schemas.microsoft.com/office/drawing/2014/main" id="{1448D820-0C95-28EF-F9E4-B6A35E6529F7}"/>
              </a:ext>
            </a:extLst>
          </p:cNvPr>
          <p:cNvGrpSpPr/>
          <p:nvPr/>
        </p:nvGrpSpPr>
        <p:grpSpPr>
          <a:xfrm>
            <a:off x="4091212" y="2025650"/>
            <a:ext cx="3675845" cy="2528249"/>
            <a:chOff x="756255" y="2584532"/>
            <a:chExt cx="3106690" cy="2400884"/>
          </a:xfrm>
        </p:grpSpPr>
        <p:sp>
          <p:nvSpPr>
            <p:cNvPr id="13" name="object 10">
              <a:extLst>
                <a:ext uri="{FF2B5EF4-FFF2-40B4-BE49-F238E27FC236}">
                  <a16:creationId xmlns:a16="http://schemas.microsoft.com/office/drawing/2014/main" id="{360EC51B-40F2-25C4-2092-E79FB5B37D2F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" name="object 11">
              <a:extLst>
                <a:ext uri="{FF2B5EF4-FFF2-40B4-BE49-F238E27FC236}">
                  <a16:creationId xmlns:a16="http://schemas.microsoft.com/office/drawing/2014/main" id="{B6120A88-6F3D-D18B-DEF4-0BDDCE6976AF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15" name="object 4">
            <a:extLst>
              <a:ext uri="{FF2B5EF4-FFF2-40B4-BE49-F238E27FC236}">
                <a16:creationId xmlns:a16="http://schemas.microsoft.com/office/drawing/2014/main" id="{B59E4C14-4322-30B7-46F5-9C2EA4198E54}"/>
              </a:ext>
            </a:extLst>
          </p:cNvPr>
          <p:cNvSpPr txBox="1"/>
          <p:nvPr/>
        </p:nvSpPr>
        <p:spPr>
          <a:xfrm>
            <a:off x="1497750" y="7832682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Görev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16" name="object 9">
            <a:extLst>
              <a:ext uri="{FF2B5EF4-FFF2-40B4-BE49-F238E27FC236}">
                <a16:creationId xmlns:a16="http://schemas.microsoft.com/office/drawing/2014/main" id="{6653D248-F5A1-AC4D-AF2A-15B135D6782B}"/>
              </a:ext>
            </a:extLst>
          </p:cNvPr>
          <p:cNvGrpSpPr/>
          <p:nvPr/>
        </p:nvGrpSpPr>
        <p:grpSpPr>
          <a:xfrm>
            <a:off x="113267" y="8107703"/>
            <a:ext cx="3675845" cy="2528249"/>
            <a:chOff x="756255" y="2584532"/>
            <a:chExt cx="3106690" cy="2400884"/>
          </a:xfrm>
        </p:grpSpPr>
        <p:sp>
          <p:nvSpPr>
            <p:cNvPr id="17" name="object 10">
              <a:extLst>
                <a:ext uri="{FF2B5EF4-FFF2-40B4-BE49-F238E27FC236}">
                  <a16:creationId xmlns:a16="http://schemas.microsoft.com/office/drawing/2014/main" id="{9D19EE20-9D4C-A6D5-A245-864AEC2B6A90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8" name="object 11">
              <a:extLst>
                <a:ext uri="{FF2B5EF4-FFF2-40B4-BE49-F238E27FC236}">
                  <a16:creationId xmlns:a16="http://schemas.microsoft.com/office/drawing/2014/main" id="{B5B51FA8-E911-7CF0-F5EA-DD144BB8A3A0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19" name="object 4">
            <a:extLst>
              <a:ext uri="{FF2B5EF4-FFF2-40B4-BE49-F238E27FC236}">
                <a16:creationId xmlns:a16="http://schemas.microsoft.com/office/drawing/2014/main" id="{C9DCD816-FD15-7844-0086-2852A0389E54}"/>
              </a:ext>
            </a:extLst>
          </p:cNvPr>
          <p:cNvSpPr txBox="1"/>
          <p:nvPr/>
        </p:nvSpPr>
        <p:spPr>
          <a:xfrm>
            <a:off x="5334000" y="7832682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 İş birliği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20" name="object 9">
            <a:extLst>
              <a:ext uri="{FF2B5EF4-FFF2-40B4-BE49-F238E27FC236}">
                <a16:creationId xmlns:a16="http://schemas.microsoft.com/office/drawing/2014/main" id="{81306708-AE52-BC5C-F62A-D9E3C88F03D0}"/>
              </a:ext>
            </a:extLst>
          </p:cNvPr>
          <p:cNvGrpSpPr/>
          <p:nvPr/>
        </p:nvGrpSpPr>
        <p:grpSpPr>
          <a:xfrm>
            <a:off x="4128279" y="8107703"/>
            <a:ext cx="3675845" cy="2528249"/>
            <a:chOff x="756255" y="2584532"/>
            <a:chExt cx="3106690" cy="2400884"/>
          </a:xfrm>
        </p:grpSpPr>
        <p:sp>
          <p:nvSpPr>
            <p:cNvPr id="21" name="object 10">
              <a:extLst>
                <a:ext uri="{FF2B5EF4-FFF2-40B4-BE49-F238E27FC236}">
                  <a16:creationId xmlns:a16="http://schemas.microsoft.com/office/drawing/2014/main" id="{8F620E7A-C907-3B10-E3EF-47A99CDB4902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2" name="object 11">
              <a:extLst>
                <a:ext uri="{FF2B5EF4-FFF2-40B4-BE49-F238E27FC236}">
                  <a16:creationId xmlns:a16="http://schemas.microsoft.com/office/drawing/2014/main" id="{204CE959-C642-A25F-8BEC-B02FE0EDCCB8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537632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33F672-B85D-332D-0726-53DB083214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D0E55DB1-8BA6-9C9C-2E77-0A8B4C93B542}"/>
              </a:ext>
            </a:extLst>
          </p:cNvPr>
          <p:cNvSpPr txBox="1"/>
          <p:nvPr/>
        </p:nvSpPr>
        <p:spPr>
          <a:xfrm>
            <a:off x="749113" y="472351"/>
            <a:ext cx="63874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742180" algn="l"/>
              </a:tabLst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10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	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 dirty="0">
              <a:latin typeface="Calibri"/>
              <a:cs typeface="Calibri"/>
            </a:endParaRPr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B6908E07-001A-75FA-8004-2F5B779B5A21}"/>
              </a:ext>
            </a:extLst>
          </p:cNvPr>
          <p:cNvSpPr txBox="1"/>
          <p:nvPr/>
        </p:nvSpPr>
        <p:spPr>
          <a:xfrm>
            <a:off x="596462" y="1545538"/>
            <a:ext cx="2619375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Yaptığın bir şey güzel olmazsa ne yaparsın?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9" name="object 9">
            <a:extLst>
              <a:ext uri="{FF2B5EF4-FFF2-40B4-BE49-F238E27FC236}">
                <a16:creationId xmlns:a16="http://schemas.microsoft.com/office/drawing/2014/main" id="{615A0E40-EFEC-A274-819A-73A2B7DD8A80}"/>
              </a:ext>
            </a:extLst>
          </p:cNvPr>
          <p:cNvGrpSpPr/>
          <p:nvPr/>
        </p:nvGrpSpPr>
        <p:grpSpPr>
          <a:xfrm>
            <a:off x="76200" y="2025650"/>
            <a:ext cx="3675845" cy="2528249"/>
            <a:chOff x="756255" y="2584532"/>
            <a:chExt cx="3106690" cy="2400884"/>
          </a:xfrm>
        </p:grpSpPr>
        <p:sp>
          <p:nvSpPr>
            <p:cNvPr id="10" name="object 10">
              <a:extLst>
                <a:ext uri="{FF2B5EF4-FFF2-40B4-BE49-F238E27FC236}">
                  <a16:creationId xmlns:a16="http://schemas.microsoft.com/office/drawing/2014/main" id="{1F2FD71D-EC84-E38D-4C99-FEF3F5F77EB8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>
              <a:extLst>
                <a:ext uri="{FF2B5EF4-FFF2-40B4-BE49-F238E27FC236}">
                  <a16:creationId xmlns:a16="http://schemas.microsoft.com/office/drawing/2014/main" id="{1285E115-3E54-B47E-C872-4E42FCF1A3FC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61" name="object 61">
            <a:extLst>
              <a:ext uri="{FF2B5EF4-FFF2-40B4-BE49-F238E27FC236}">
                <a16:creationId xmlns:a16="http://schemas.microsoft.com/office/drawing/2014/main" id="{814086D7-B8C3-5DF3-4DE4-A8508FCD6B42}"/>
              </a:ext>
            </a:extLst>
          </p:cNvPr>
          <p:cNvSpPr txBox="1"/>
          <p:nvPr/>
        </p:nvSpPr>
        <p:spPr>
          <a:xfrm>
            <a:off x="749113" y="719118"/>
            <a:ext cx="5376432" cy="583107"/>
          </a:xfrm>
          <a:prstGeom prst="rect">
            <a:avLst/>
          </a:prstGeom>
          <a:solidFill>
            <a:srgbClr val="DBF1F9"/>
          </a:solidFill>
        </p:spPr>
        <p:txBody>
          <a:bodyPr vert="horz" wrap="square" lIns="0" tIns="23495" rIns="0" bIns="0" rtlCol="0">
            <a:spAutoFit/>
          </a:bodyPr>
          <a:lstStyle/>
          <a:p>
            <a:pPr marL="1097915" marR="208279" algn="ctr">
              <a:lnSpc>
                <a:spcPct val="100000"/>
              </a:lnSpc>
              <a:spcBef>
                <a:spcPts val="5"/>
              </a:spcBef>
            </a:pPr>
            <a:endParaRPr lang="tr-TR" sz="1200" dirty="0">
              <a:latin typeface="Times New Roman"/>
              <a:cs typeface="Times New Roman"/>
            </a:endParaRPr>
          </a:p>
        </p:txBody>
      </p:sp>
      <p:grpSp>
        <p:nvGrpSpPr>
          <p:cNvPr id="69" name="object 9">
            <a:extLst>
              <a:ext uri="{FF2B5EF4-FFF2-40B4-BE49-F238E27FC236}">
                <a16:creationId xmlns:a16="http://schemas.microsoft.com/office/drawing/2014/main" id="{C1493404-209E-FD79-E5B3-0C6BD5AC2A0D}"/>
              </a:ext>
            </a:extLst>
          </p:cNvPr>
          <p:cNvGrpSpPr/>
          <p:nvPr/>
        </p:nvGrpSpPr>
        <p:grpSpPr>
          <a:xfrm>
            <a:off x="2338799" y="4572960"/>
            <a:ext cx="3786745" cy="2959766"/>
            <a:chOff x="756255" y="2584532"/>
            <a:chExt cx="3106690" cy="2400884"/>
          </a:xfrm>
        </p:grpSpPr>
        <p:sp>
          <p:nvSpPr>
            <p:cNvPr id="70" name="object 10">
              <a:extLst>
                <a:ext uri="{FF2B5EF4-FFF2-40B4-BE49-F238E27FC236}">
                  <a16:creationId xmlns:a16="http://schemas.microsoft.com/office/drawing/2014/main" id="{53338CC2-31D6-2E1B-D418-4B22ECC382E0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1" name="object 11">
              <a:extLst>
                <a:ext uri="{FF2B5EF4-FFF2-40B4-BE49-F238E27FC236}">
                  <a16:creationId xmlns:a16="http://schemas.microsoft.com/office/drawing/2014/main" id="{14BE9D58-7930-5CCA-24D2-2ECCCFB60434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3" name="object 4">
            <a:extLst>
              <a:ext uri="{FF2B5EF4-FFF2-40B4-BE49-F238E27FC236}">
                <a16:creationId xmlns:a16="http://schemas.microsoft.com/office/drawing/2014/main" id="{03BE918C-188A-CB81-EFD9-A57093FE4057}"/>
              </a:ext>
            </a:extLst>
          </p:cNvPr>
          <p:cNvSpPr txBox="1"/>
          <p:nvPr/>
        </p:nvSpPr>
        <p:spPr>
          <a:xfrm>
            <a:off x="2174772" y="786340"/>
            <a:ext cx="4114800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Sorunlar ve Çözümler</a:t>
            </a:r>
            <a:endParaRPr sz="2600" dirty="0">
              <a:latin typeface="Calibri"/>
              <a:cs typeface="Calibri"/>
            </a:endParaRPr>
          </a:p>
        </p:txBody>
      </p:sp>
      <p:sp>
        <p:nvSpPr>
          <p:cNvPr id="6" name="object 4">
            <a:extLst>
              <a:ext uri="{FF2B5EF4-FFF2-40B4-BE49-F238E27FC236}">
                <a16:creationId xmlns:a16="http://schemas.microsoft.com/office/drawing/2014/main" id="{4E1DD62E-A2F9-7F3D-45F8-B692B5B8310A}"/>
              </a:ext>
            </a:extLst>
          </p:cNvPr>
          <p:cNvSpPr txBox="1"/>
          <p:nvPr/>
        </p:nvSpPr>
        <p:spPr>
          <a:xfrm>
            <a:off x="1951189" y="5154032"/>
            <a:ext cx="4317178" cy="128240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endParaRPr lang="tr-TR" sz="2000" spc="-10" dirty="0">
              <a:solidFill>
                <a:srgbClr val="EE3135"/>
              </a:solidFill>
              <a:latin typeface="Calibri"/>
              <a:cs typeface="Calibri"/>
            </a:endParaRPr>
          </a:p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 Bu sorunlarla</a:t>
            </a:r>
          </a:p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 karşılaşsaydın bunları </a:t>
            </a:r>
          </a:p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nasıl çözerdin?</a:t>
            </a:r>
          </a:p>
        </p:txBody>
      </p:sp>
      <p:sp>
        <p:nvSpPr>
          <p:cNvPr id="8" name="object 4">
            <a:extLst>
              <a:ext uri="{FF2B5EF4-FFF2-40B4-BE49-F238E27FC236}">
                <a16:creationId xmlns:a16="http://schemas.microsoft.com/office/drawing/2014/main" id="{FD570EDB-81EA-599E-1868-56ED43E7FA07}"/>
              </a:ext>
            </a:extLst>
          </p:cNvPr>
          <p:cNvSpPr txBox="1"/>
          <p:nvPr/>
        </p:nvSpPr>
        <p:spPr>
          <a:xfrm>
            <a:off x="4530371" y="1526045"/>
            <a:ext cx="2991183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Etkinliğini zamanında bitiremezsen ne yaparsın?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12" name="object 9">
            <a:extLst>
              <a:ext uri="{FF2B5EF4-FFF2-40B4-BE49-F238E27FC236}">
                <a16:creationId xmlns:a16="http://schemas.microsoft.com/office/drawing/2014/main" id="{B1F388A3-7D04-A840-B665-EC5D2E017112}"/>
              </a:ext>
            </a:extLst>
          </p:cNvPr>
          <p:cNvGrpSpPr/>
          <p:nvPr/>
        </p:nvGrpSpPr>
        <p:grpSpPr>
          <a:xfrm>
            <a:off x="4091212" y="2025650"/>
            <a:ext cx="3675845" cy="2528249"/>
            <a:chOff x="756255" y="2584532"/>
            <a:chExt cx="3106690" cy="2400884"/>
          </a:xfrm>
        </p:grpSpPr>
        <p:sp>
          <p:nvSpPr>
            <p:cNvPr id="13" name="object 10">
              <a:extLst>
                <a:ext uri="{FF2B5EF4-FFF2-40B4-BE49-F238E27FC236}">
                  <a16:creationId xmlns:a16="http://schemas.microsoft.com/office/drawing/2014/main" id="{6E494822-3157-BE7B-347D-7DB7FA6D1F5F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" name="object 11">
              <a:extLst>
                <a:ext uri="{FF2B5EF4-FFF2-40B4-BE49-F238E27FC236}">
                  <a16:creationId xmlns:a16="http://schemas.microsoft.com/office/drawing/2014/main" id="{E67DEC59-65C6-9D39-685B-A23869C14DF1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15" name="object 4">
            <a:extLst>
              <a:ext uri="{FF2B5EF4-FFF2-40B4-BE49-F238E27FC236}">
                <a16:creationId xmlns:a16="http://schemas.microsoft.com/office/drawing/2014/main" id="{5994DB3B-CA40-D776-0E3A-33522499B66C}"/>
              </a:ext>
            </a:extLst>
          </p:cNvPr>
          <p:cNvSpPr txBox="1"/>
          <p:nvPr/>
        </p:nvSpPr>
        <p:spPr>
          <a:xfrm>
            <a:off x="578618" y="7584019"/>
            <a:ext cx="2619375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Kalemlerini kaybedersen ne yaparsın?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16" name="object 9">
            <a:extLst>
              <a:ext uri="{FF2B5EF4-FFF2-40B4-BE49-F238E27FC236}">
                <a16:creationId xmlns:a16="http://schemas.microsoft.com/office/drawing/2014/main" id="{3D96AE8E-D599-CD88-013D-105130772D87}"/>
              </a:ext>
            </a:extLst>
          </p:cNvPr>
          <p:cNvGrpSpPr/>
          <p:nvPr/>
        </p:nvGrpSpPr>
        <p:grpSpPr>
          <a:xfrm>
            <a:off x="113267" y="8107703"/>
            <a:ext cx="3675845" cy="2528249"/>
            <a:chOff x="756255" y="2584532"/>
            <a:chExt cx="3106690" cy="2400884"/>
          </a:xfrm>
        </p:grpSpPr>
        <p:sp>
          <p:nvSpPr>
            <p:cNvPr id="17" name="object 10">
              <a:extLst>
                <a:ext uri="{FF2B5EF4-FFF2-40B4-BE49-F238E27FC236}">
                  <a16:creationId xmlns:a16="http://schemas.microsoft.com/office/drawing/2014/main" id="{D87A2D42-76D5-20BA-DE9D-8E54DDC6FF19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8" name="object 11">
              <a:extLst>
                <a:ext uri="{FF2B5EF4-FFF2-40B4-BE49-F238E27FC236}">
                  <a16:creationId xmlns:a16="http://schemas.microsoft.com/office/drawing/2014/main" id="{A3FF88BB-F25E-703C-B724-B745A55A135A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19" name="object 4">
            <a:extLst>
              <a:ext uri="{FF2B5EF4-FFF2-40B4-BE49-F238E27FC236}">
                <a16:creationId xmlns:a16="http://schemas.microsoft.com/office/drawing/2014/main" id="{606E2776-1779-9808-6DE1-00D693F838BC}"/>
              </a:ext>
            </a:extLst>
          </p:cNvPr>
          <p:cNvSpPr txBox="1"/>
          <p:nvPr/>
        </p:nvSpPr>
        <p:spPr>
          <a:xfrm>
            <a:off x="4099653" y="7564282"/>
            <a:ext cx="3568884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 Arkadaşlarınla yaptığın maketi birisi bozarsa ne yaparsın?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20" name="object 9">
            <a:extLst>
              <a:ext uri="{FF2B5EF4-FFF2-40B4-BE49-F238E27FC236}">
                <a16:creationId xmlns:a16="http://schemas.microsoft.com/office/drawing/2014/main" id="{3C85C32A-CBD7-C9E5-928B-A21A68C39AF2}"/>
              </a:ext>
            </a:extLst>
          </p:cNvPr>
          <p:cNvGrpSpPr/>
          <p:nvPr/>
        </p:nvGrpSpPr>
        <p:grpSpPr>
          <a:xfrm>
            <a:off x="4128279" y="8107703"/>
            <a:ext cx="3675845" cy="2528249"/>
            <a:chOff x="756255" y="2584532"/>
            <a:chExt cx="3106690" cy="2400884"/>
          </a:xfrm>
        </p:grpSpPr>
        <p:sp>
          <p:nvSpPr>
            <p:cNvPr id="21" name="object 10">
              <a:extLst>
                <a:ext uri="{FF2B5EF4-FFF2-40B4-BE49-F238E27FC236}">
                  <a16:creationId xmlns:a16="http://schemas.microsoft.com/office/drawing/2014/main" id="{F0CE3104-97E1-69EF-9075-205564C16B6B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2" name="object 11">
              <a:extLst>
                <a:ext uri="{FF2B5EF4-FFF2-40B4-BE49-F238E27FC236}">
                  <a16:creationId xmlns:a16="http://schemas.microsoft.com/office/drawing/2014/main" id="{34C26803-3B6D-18AA-D6B2-16799592751D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687839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E8495C-14B1-83CF-6822-F23E52DD60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AD1F2795-7C20-DB50-79D9-931025A0298D}"/>
              </a:ext>
            </a:extLst>
          </p:cNvPr>
          <p:cNvSpPr txBox="1"/>
          <p:nvPr/>
        </p:nvSpPr>
        <p:spPr>
          <a:xfrm>
            <a:off x="749113" y="472351"/>
            <a:ext cx="63874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742180" algn="l"/>
              </a:tabLst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10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	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 dirty="0">
              <a:latin typeface="Calibri"/>
              <a:cs typeface="Calibri"/>
            </a:endParaRPr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E730F63D-14EF-9B69-0C7D-04DB8BCBEACA}"/>
              </a:ext>
            </a:extLst>
          </p:cNvPr>
          <p:cNvSpPr txBox="1"/>
          <p:nvPr/>
        </p:nvSpPr>
        <p:spPr>
          <a:xfrm>
            <a:off x="712046" y="1723520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Neden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9" name="object 9">
            <a:extLst>
              <a:ext uri="{FF2B5EF4-FFF2-40B4-BE49-F238E27FC236}">
                <a16:creationId xmlns:a16="http://schemas.microsoft.com/office/drawing/2014/main" id="{88A0171F-2B01-31AA-344E-5F71373B1C15}"/>
              </a:ext>
            </a:extLst>
          </p:cNvPr>
          <p:cNvGrpSpPr/>
          <p:nvPr/>
        </p:nvGrpSpPr>
        <p:grpSpPr>
          <a:xfrm>
            <a:off x="76200" y="2025650"/>
            <a:ext cx="3675845" cy="2528249"/>
            <a:chOff x="756255" y="2584532"/>
            <a:chExt cx="3106690" cy="2400884"/>
          </a:xfrm>
        </p:grpSpPr>
        <p:sp>
          <p:nvSpPr>
            <p:cNvPr id="10" name="object 10">
              <a:extLst>
                <a:ext uri="{FF2B5EF4-FFF2-40B4-BE49-F238E27FC236}">
                  <a16:creationId xmlns:a16="http://schemas.microsoft.com/office/drawing/2014/main" id="{FB79FC32-8A59-1B24-1382-46C509152FE6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>
              <a:extLst>
                <a:ext uri="{FF2B5EF4-FFF2-40B4-BE49-F238E27FC236}">
                  <a16:creationId xmlns:a16="http://schemas.microsoft.com/office/drawing/2014/main" id="{369BCC60-2DDA-2D82-4EDF-6908BB658165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61" name="object 61">
            <a:extLst>
              <a:ext uri="{FF2B5EF4-FFF2-40B4-BE49-F238E27FC236}">
                <a16:creationId xmlns:a16="http://schemas.microsoft.com/office/drawing/2014/main" id="{4C82D8F5-DB6D-E0C2-7B99-DB8D3CFCF5BB}"/>
              </a:ext>
            </a:extLst>
          </p:cNvPr>
          <p:cNvSpPr txBox="1"/>
          <p:nvPr/>
        </p:nvSpPr>
        <p:spPr>
          <a:xfrm>
            <a:off x="749113" y="719118"/>
            <a:ext cx="5376432" cy="583107"/>
          </a:xfrm>
          <a:prstGeom prst="rect">
            <a:avLst/>
          </a:prstGeom>
          <a:solidFill>
            <a:srgbClr val="DBF1F9"/>
          </a:solidFill>
        </p:spPr>
        <p:txBody>
          <a:bodyPr vert="horz" wrap="square" lIns="0" tIns="23495" rIns="0" bIns="0" rtlCol="0">
            <a:spAutoFit/>
          </a:bodyPr>
          <a:lstStyle/>
          <a:p>
            <a:pPr marL="1097915" marR="208279" algn="ctr">
              <a:lnSpc>
                <a:spcPct val="100000"/>
              </a:lnSpc>
              <a:spcBef>
                <a:spcPts val="5"/>
              </a:spcBef>
            </a:pPr>
            <a:endParaRPr lang="tr-TR" sz="1200" dirty="0">
              <a:latin typeface="Times New Roman"/>
              <a:cs typeface="Times New Roman"/>
            </a:endParaRPr>
          </a:p>
        </p:txBody>
      </p:sp>
      <p:pic>
        <p:nvPicPr>
          <p:cNvPr id="64" name="object 64">
            <a:extLst>
              <a:ext uri="{FF2B5EF4-FFF2-40B4-BE49-F238E27FC236}">
                <a16:creationId xmlns:a16="http://schemas.microsoft.com/office/drawing/2014/main" id="{6C439952-D957-1C05-3B89-74850CAED05F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913729" y="612013"/>
            <a:ext cx="1862264" cy="1149032"/>
          </a:xfrm>
          <a:prstGeom prst="rect">
            <a:avLst/>
          </a:prstGeom>
        </p:spPr>
      </p:pic>
      <p:grpSp>
        <p:nvGrpSpPr>
          <p:cNvPr id="69" name="object 9">
            <a:extLst>
              <a:ext uri="{FF2B5EF4-FFF2-40B4-BE49-F238E27FC236}">
                <a16:creationId xmlns:a16="http://schemas.microsoft.com/office/drawing/2014/main" id="{730EA629-F09C-8E48-6CF6-9FED8C60143D}"/>
              </a:ext>
            </a:extLst>
          </p:cNvPr>
          <p:cNvGrpSpPr/>
          <p:nvPr/>
        </p:nvGrpSpPr>
        <p:grpSpPr>
          <a:xfrm>
            <a:off x="2338800" y="4875519"/>
            <a:ext cx="3786745" cy="2959766"/>
            <a:chOff x="756255" y="2584532"/>
            <a:chExt cx="3106690" cy="2400884"/>
          </a:xfrm>
        </p:grpSpPr>
        <p:sp>
          <p:nvSpPr>
            <p:cNvPr id="70" name="object 10">
              <a:extLst>
                <a:ext uri="{FF2B5EF4-FFF2-40B4-BE49-F238E27FC236}">
                  <a16:creationId xmlns:a16="http://schemas.microsoft.com/office/drawing/2014/main" id="{7F526BE5-0C4A-FB90-C5E0-EBB459C7C724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1" name="object 11">
              <a:extLst>
                <a:ext uri="{FF2B5EF4-FFF2-40B4-BE49-F238E27FC236}">
                  <a16:creationId xmlns:a16="http://schemas.microsoft.com/office/drawing/2014/main" id="{A04B73AF-853C-247C-A08F-4DFFFBCDA1AD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3" name="object 4">
            <a:extLst>
              <a:ext uri="{FF2B5EF4-FFF2-40B4-BE49-F238E27FC236}">
                <a16:creationId xmlns:a16="http://schemas.microsoft.com/office/drawing/2014/main" id="{2C6F186E-1258-6E58-A411-8384AF046A28}"/>
              </a:ext>
            </a:extLst>
          </p:cNvPr>
          <p:cNvSpPr txBox="1"/>
          <p:nvPr/>
        </p:nvSpPr>
        <p:spPr>
          <a:xfrm>
            <a:off x="1143000" y="773595"/>
            <a:ext cx="4114800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Kendimi Değerlendiriyorum</a:t>
            </a:r>
            <a:endParaRPr sz="2600" dirty="0">
              <a:latin typeface="Calibri"/>
              <a:cs typeface="Calibri"/>
            </a:endParaRPr>
          </a:p>
        </p:txBody>
      </p:sp>
      <p:sp>
        <p:nvSpPr>
          <p:cNvPr id="6" name="object 4">
            <a:extLst>
              <a:ext uri="{FF2B5EF4-FFF2-40B4-BE49-F238E27FC236}">
                <a16:creationId xmlns:a16="http://schemas.microsoft.com/office/drawing/2014/main" id="{741D4CB1-3F41-7677-94F4-AFDB611F2650}"/>
              </a:ext>
            </a:extLst>
          </p:cNvPr>
          <p:cNvSpPr txBox="1"/>
          <p:nvPr/>
        </p:nvSpPr>
        <p:spPr>
          <a:xfrm>
            <a:off x="2605536" y="4553899"/>
            <a:ext cx="4317178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En çok sevdiğim etkinlik neydi?</a:t>
            </a:r>
            <a:endParaRPr sz="2000" dirty="0">
              <a:latin typeface="Calibri"/>
              <a:cs typeface="Calibri"/>
            </a:endParaRPr>
          </a:p>
        </p:txBody>
      </p:sp>
      <p:sp>
        <p:nvSpPr>
          <p:cNvPr id="8" name="object 4">
            <a:extLst>
              <a:ext uri="{FF2B5EF4-FFF2-40B4-BE49-F238E27FC236}">
                <a16:creationId xmlns:a16="http://schemas.microsoft.com/office/drawing/2014/main" id="{3E1371EA-E704-469A-E92E-E0F2500B4059}"/>
              </a:ext>
            </a:extLst>
          </p:cNvPr>
          <p:cNvSpPr txBox="1"/>
          <p:nvPr/>
        </p:nvSpPr>
        <p:spPr>
          <a:xfrm>
            <a:off x="4727058" y="1723520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Ne zaman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12" name="object 9">
            <a:extLst>
              <a:ext uri="{FF2B5EF4-FFF2-40B4-BE49-F238E27FC236}">
                <a16:creationId xmlns:a16="http://schemas.microsoft.com/office/drawing/2014/main" id="{F456F500-7809-E264-74AD-3897B620D099}"/>
              </a:ext>
            </a:extLst>
          </p:cNvPr>
          <p:cNvGrpSpPr/>
          <p:nvPr/>
        </p:nvGrpSpPr>
        <p:grpSpPr>
          <a:xfrm>
            <a:off x="4091212" y="2025650"/>
            <a:ext cx="3675845" cy="2528249"/>
            <a:chOff x="756255" y="2584532"/>
            <a:chExt cx="3106690" cy="2400884"/>
          </a:xfrm>
        </p:grpSpPr>
        <p:sp>
          <p:nvSpPr>
            <p:cNvPr id="13" name="object 10">
              <a:extLst>
                <a:ext uri="{FF2B5EF4-FFF2-40B4-BE49-F238E27FC236}">
                  <a16:creationId xmlns:a16="http://schemas.microsoft.com/office/drawing/2014/main" id="{B9C724B5-9DA5-4B15-97AF-28E6A9A0B638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" name="object 11">
              <a:extLst>
                <a:ext uri="{FF2B5EF4-FFF2-40B4-BE49-F238E27FC236}">
                  <a16:creationId xmlns:a16="http://schemas.microsoft.com/office/drawing/2014/main" id="{295D0FCA-FECD-D1A6-0016-4364AE6E2D8C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15" name="object 4">
            <a:extLst>
              <a:ext uri="{FF2B5EF4-FFF2-40B4-BE49-F238E27FC236}">
                <a16:creationId xmlns:a16="http://schemas.microsoft.com/office/drawing/2014/main" id="{CC83A346-0CCC-FE9B-A421-893677BCE4F5}"/>
              </a:ext>
            </a:extLst>
          </p:cNvPr>
          <p:cNvSpPr txBox="1"/>
          <p:nvPr/>
        </p:nvSpPr>
        <p:spPr>
          <a:xfrm>
            <a:off x="749113" y="7805573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Nasıl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16" name="object 9">
            <a:extLst>
              <a:ext uri="{FF2B5EF4-FFF2-40B4-BE49-F238E27FC236}">
                <a16:creationId xmlns:a16="http://schemas.microsoft.com/office/drawing/2014/main" id="{9F21B076-049E-7314-C945-D9432066E7EA}"/>
              </a:ext>
            </a:extLst>
          </p:cNvPr>
          <p:cNvGrpSpPr/>
          <p:nvPr/>
        </p:nvGrpSpPr>
        <p:grpSpPr>
          <a:xfrm>
            <a:off x="113267" y="8107703"/>
            <a:ext cx="3675845" cy="2528249"/>
            <a:chOff x="756255" y="2584532"/>
            <a:chExt cx="3106690" cy="2400884"/>
          </a:xfrm>
        </p:grpSpPr>
        <p:sp>
          <p:nvSpPr>
            <p:cNvPr id="17" name="object 10">
              <a:extLst>
                <a:ext uri="{FF2B5EF4-FFF2-40B4-BE49-F238E27FC236}">
                  <a16:creationId xmlns:a16="http://schemas.microsoft.com/office/drawing/2014/main" id="{31ED0A6C-D01D-3BD7-4162-0E85D96D607F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8" name="object 11">
              <a:extLst>
                <a:ext uri="{FF2B5EF4-FFF2-40B4-BE49-F238E27FC236}">
                  <a16:creationId xmlns:a16="http://schemas.microsoft.com/office/drawing/2014/main" id="{33F18197-6AF2-2BD4-5B04-0CEF6136EB00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19" name="object 4">
            <a:extLst>
              <a:ext uri="{FF2B5EF4-FFF2-40B4-BE49-F238E27FC236}">
                <a16:creationId xmlns:a16="http://schemas.microsoft.com/office/drawing/2014/main" id="{5BB417F6-804A-3D0C-5DC9-F48B794C7CC2}"/>
              </a:ext>
            </a:extLst>
          </p:cNvPr>
          <p:cNvSpPr txBox="1"/>
          <p:nvPr/>
        </p:nvSpPr>
        <p:spPr>
          <a:xfrm>
            <a:off x="4764125" y="7805573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Kimlerle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20" name="object 9">
            <a:extLst>
              <a:ext uri="{FF2B5EF4-FFF2-40B4-BE49-F238E27FC236}">
                <a16:creationId xmlns:a16="http://schemas.microsoft.com/office/drawing/2014/main" id="{F9B7BAC0-5FE2-A0A7-A088-9F25C072EF30}"/>
              </a:ext>
            </a:extLst>
          </p:cNvPr>
          <p:cNvGrpSpPr/>
          <p:nvPr/>
        </p:nvGrpSpPr>
        <p:grpSpPr>
          <a:xfrm>
            <a:off x="4128279" y="8107703"/>
            <a:ext cx="3675845" cy="2528249"/>
            <a:chOff x="756255" y="2584532"/>
            <a:chExt cx="3106690" cy="2400884"/>
          </a:xfrm>
        </p:grpSpPr>
        <p:sp>
          <p:nvSpPr>
            <p:cNvPr id="21" name="object 10">
              <a:extLst>
                <a:ext uri="{FF2B5EF4-FFF2-40B4-BE49-F238E27FC236}">
                  <a16:creationId xmlns:a16="http://schemas.microsoft.com/office/drawing/2014/main" id="{38441BB8-77D1-3D58-AE39-9BAA58F31774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2" name="object 11">
              <a:extLst>
                <a:ext uri="{FF2B5EF4-FFF2-40B4-BE49-F238E27FC236}">
                  <a16:creationId xmlns:a16="http://schemas.microsoft.com/office/drawing/2014/main" id="{F5BE182E-E200-3D24-C951-A34F1DC7D1C3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086103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CDCDF3-C564-7CE0-B4F5-21B59DF5B0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98EF52DC-7BC2-0A3F-1B09-8C50A3065F33}"/>
              </a:ext>
            </a:extLst>
          </p:cNvPr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57785995-F7BB-05B7-294E-C16DDDEC5D3E}"/>
              </a:ext>
            </a:extLst>
          </p:cNvPr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6" name="object 6">
            <a:extLst>
              <a:ext uri="{FF2B5EF4-FFF2-40B4-BE49-F238E27FC236}">
                <a16:creationId xmlns:a16="http://schemas.microsoft.com/office/drawing/2014/main" id="{F862DFB4-71D8-E9CE-5662-F00265926A84}"/>
              </a:ext>
            </a:extLst>
          </p:cNvPr>
          <p:cNvSpPr/>
          <p:nvPr/>
        </p:nvSpPr>
        <p:spPr>
          <a:xfrm>
            <a:off x="2133600" y="900111"/>
            <a:ext cx="3435985" cy="439739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>
            <a:extLst>
              <a:ext uri="{FF2B5EF4-FFF2-40B4-BE49-F238E27FC236}">
                <a16:creationId xmlns:a16="http://schemas.microsoft.com/office/drawing/2014/main" id="{2C229FF8-2C45-2365-AFB2-078AB2489146}"/>
              </a:ext>
            </a:extLst>
          </p:cNvPr>
          <p:cNvSpPr txBox="1"/>
          <p:nvPr/>
        </p:nvSpPr>
        <p:spPr>
          <a:xfrm>
            <a:off x="169372" y="959761"/>
            <a:ext cx="7446188" cy="99770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7785" algn="ctr">
              <a:lnSpc>
                <a:spcPct val="100000"/>
              </a:lnSpc>
              <a:spcBef>
                <a:spcPts val="100"/>
              </a:spcBef>
            </a:pPr>
            <a:r>
              <a:rPr lang="tr-TR" sz="2200" spc="90" dirty="0">
                <a:solidFill>
                  <a:srgbClr val="5CCAEB"/>
                </a:solidFill>
                <a:latin typeface="Calibri"/>
                <a:cs typeface="Calibri"/>
              </a:rPr>
              <a:t>ÖZGÜN TASARIM</a:t>
            </a:r>
            <a:endParaRPr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tabLst>
                <a:tab pos="1082675" algn="l"/>
                <a:tab pos="2160905" algn="l"/>
                <a:tab pos="2720975" algn="l"/>
              </a:tabLst>
            </a:pPr>
            <a:endParaRPr lang="tr-TR"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tabLst>
                <a:tab pos="1082675" algn="l"/>
                <a:tab pos="2160905" algn="l"/>
                <a:tab pos="2720975" algn="l"/>
              </a:tabLst>
            </a:pPr>
            <a:r>
              <a:rPr lang="tr-TR" sz="2000" spc="114" dirty="0">
                <a:solidFill>
                  <a:srgbClr val="EE3135"/>
                </a:solidFill>
                <a:latin typeface="Calibri"/>
                <a:cs typeface="Calibri"/>
              </a:rPr>
              <a:t>Hayalimdeki evi tasarlıyorum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8" name="object 8">
            <a:extLst>
              <a:ext uri="{FF2B5EF4-FFF2-40B4-BE49-F238E27FC236}">
                <a16:creationId xmlns:a16="http://schemas.microsoft.com/office/drawing/2014/main" id="{26465991-2421-E046-80C5-A8ED208C264B}"/>
              </a:ext>
            </a:extLst>
          </p:cNvPr>
          <p:cNvGrpSpPr/>
          <p:nvPr/>
        </p:nvGrpSpPr>
        <p:grpSpPr>
          <a:xfrm>
            <a:off x="0" y="1957470"/>
            <a:ext cx="7772400" cy="8604135"/>
            <a:chOff x="865981" y="3722395"/>
            <a:chExt cx="6354445" cy="6537959"/>
          </a:xfrm>
        </p:grpSpPr>
        <p:sp>
          <p:nvSpPr>
            <p:cNvPr id="9" name="object 9">
              <a:extLst>
                <a:ext uri="{FF2B5EF4-FFF2-40B4-BE49-F238E27FC236}">
                  <a16:creationId xmlns:a16="http://schemas.microsoft.com/office/drawing/2014/main" id="{4800274D-5B22-660E-C071-F2186A40A240}"/>
                </a:ext>
              </a:extLst>
            </p:cNvPr>
            <p:cNvSpPr/>
            <p:nvPr/>
          </p:nvSpPr>
          <p:spPr>
            <a:xfrm>
              <a:off x="876439" y="3722395"/>
              <a:ext cx="6087745" cy="6537959"/>
            </a:xfrm>
            <a:custGeom>
              <a:avLst/>
              <a:gdLst/>
              <a:ahLst/>
              <a:cxnLst/>
              <a:rect l="l" t="t" r="r" b="b"/>
              <a:pathLst>
                <a:path w="6087745" h="6537959">
                  <a:moveTo>
                    <a:pt x="6087605" y="288747"/>
                  </a:moveTo>
                  <a:lnTo>
                    <a:pt x="6080531" y="253720"/>
                  </a:lnTo>
                  <a:lnTo>
                    <a:pt x="6061240" y="225107"/>
                  </a:lnTo>
                  <a:lnTo>
                    <a:pt x="6032627" y="205816"/>
                  </a:lnTo>
                  <a:lnTo>
                    <a:pt x="5997613" y="198742"/>
                  </a:lnTo>
                  <a:lnTo>
                    <a:pt x="5721362" y="198742"/>
                  </a:lnTo>
                  <a:lnTo>
                    <a:pt x="5721362" y="378739"/>
                  </a:lnTo>
                  <a:lnTo>
                    <a:pt x="5714276" y="413816"/>
                  </a:lnTo>
                  <a:lnTo>
                    <a:pt x="5714276" y="6164288"/>
                  </a:lnTo>
                  <a:lnTo>
                    <a:pt x="362585" y="6164288"/>
                  </a:lnTo>
                  <a:lnTo>
                    <a:pt x="366268" y="6158839"/>
                  </a:lnTo>
                  <a:lnTo>
                    <a:pt x="373341" y="6123800"/>
                  </a:lnTo>
                  <a:lnTo>
                    <a:pt x="373341" y="368020"/>
                  </a:lnTo>
                  <a:lnTo>
                    <a:pt x="378777" y="371678"/>
                  </a:lnTo>
                  <a:lnTo>
                    <a:pt x="413816" y="378739"/>
                  </a:lnTo>
                  <a:lnTo>
                    <a:pt x="5721362" y="378739"/>
                  </a:lnTo>
                  <a:lnTo>
                    <a:pt x="5721362" y="198742"/>
                  </a:lnTo>
                  <a:lnTo>
                    <a:pt x="413816" y="198742"/>
                  </a:lnTo>
                  <a:lnTo>
                    <a:pt x="378777" y="205816"/>
                  </a:lnTo>
                  <a:lnTo>
                    <a:pt x="373341" y="209486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6123800"/>
                  </a:lnTo>
                  <a:lnTo>
                    <a:pt x="200418" y="6158839"/>
                  </a:lnTo>
                  <a:lnTo>
                    <a:pt x="204089" y="6164288"/>
                  </a:lnTo>
                  <a:lnTo>
                    <a:pt x="90004" y="6164288"/>
                  </a:lnTo>
                  <a:lnTo>
                    <a:pt x="54965" y="6171362"/>
                  </a:lnTo>
                  <a:lnTo>
                    <a:pt x="26365" y="6190640"/>
                  </a:lnTo>
                  <a:lnTo>
                    <a:pt x="7073" y="6219253"/>
                  </a:lnTo>
                  <a:lnTo>
                    <a:pt x="0" y="6254293"/>
                  </a:lnTo>
                  <a:lnTo>
                    <a:pt x="7073" y="6289319"/>
                  </a:lnTo>
                  <a:lnTo>
                    <a:pt x="26365" y="6317920"/>
                  </a:lnTo>
                  <a:lnTo>
                    <a:pt x="54965" y="6337211"/>
                  </a:lnTo>
                  <a:lnTo>
                    <a:pt x="90004" y="6344285"/>
                  </a:lnTo>
                  <a:lnTo>
                    <a:pt x="5714276" y="6344285"/>
                  </a:lnTo>
                  <a:lnTo>
                    <a:pt x="5714276" y="6447612"/>
                  </a:lnTo>
                  <a:lnTo>
                    <a:pt x="5721337" y="6482651"/>
                  </a:lnTo>
                  <a:lnTo>
                    <a:pt x="5740628" y="6511252"/>
                  </a:lnTo>
                  <a:lnTo>
                    <a:pt x="5769241" y="6530543"/>
                  </a:lnTo>
                  <a:lnTo>
                    <a:pt x="5804268" y="6537604"/>
                  </a:lnTo>
                  <a:lnTo>
                    <a:pt x="5839295" y="6530543"/>
                  </a:lnTo>
                  <a:lnTo>
                    <a:pt x="5867908" y="6511252"/>
                  </a:lnTo>
                  <a:lnTo>
                    <a:pt x="5887199" y="6482651"/>
                  </a:lnTo>
                  <a:lnTo>
                    <a:pt x="5894273" y="6447612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39"/>
                  </a:lnTo>
                  <a:lnTo>
                    <a:pt x="6032627" y="371678"/>
                  </a:lnTo>
                  <a:lnTo>
                    <a:pt x="6061240" y="352386"/>
                  </a:lnTo>
                  <a:lnTo>
                    <a:pt x="6080531" y="323773"/>
                  </a:lnTo>
                  <a:lnTo>
                    <a:pt x="6087605" y="288747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>
              <a:extLst>
                <a:ext uri="{FF2B5EF4-FFF2-40B4-BE49-F238E27FC236}">
                  <a16:creationId xmlns:a16="http://schemas.microsoft.com/office/drawing/2014/main" id="{F95B969B-1C4F-A52A-9351-A17FC4D70C38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65981" y="3762143"/>
              <a:ext cx="6354232" cy="64064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09172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</TotalTime>
  <Words>142</Words>
  <Application>Microsoft Office PowerPoint</Application>
  <PresentationFormat>Özel</PresentationFormat>
  <Paragraphs>45</Paragraphs>
  <Slides>6</Slides>
  <Notes>1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3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6</vt:i4>
      </vt:variant>
    </vt:vector>
  </HeadingPairs>
  <TitlesOfParts>
    <vt:vector size="10" baseType="lpstr">
      <vt:lpstr>Aptos</vt:lpstr>
      <vt:lpstr>Calibri</vt:lpstr>
      <vt:lpstr>Times New Roman</vt:lpstr>
      <vt:lpstr>Office Theme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ÖZLEM TUNCAY</dc:creator>
  <cp:lastModifiedBy>Özlem Tuncay</cp:lastModifiedBy>
  <cp:revision>2</cp:revision>
  <dcterms:created xsi:type="dcterms:W3CDTF">2025-04-19T13:14:22Z</dcterms:created>
  <dcterms:modified xsi:type="dcterms:W3CDTF">2025-08-07T16:44:44Z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2025-03-20T00:00:00Z</vt:filetime>
  </property>
  <property fmtid="{D5CDD505-2E9C-101B-9397-08002B2CF9AE}" pid="3" name="Creator">
    <vt:lpwstr>Adobe InDesign 18.5 (Macintosh)</vt:lpwstr>
  </property>
  <property fmtid="{D5CDD505-2E9C-101B-9397-08002B2CF9AE}" pid="4" name="LastSaved">
    <vt:filetime>2025-04-19T00:00:00Z</vt:filetime>
  </property>
  <property fmtid="{D5CDD505-2E9C-101B-9397-08002B2CF9AE}" pid="5" name="Producer">
    <vt:lpwstr>3-Heights(TM) PDF Security Shell 4.8.25.2 (http://www.pdf-tools.com)</vt:lpwstr>
  </property>
</Properties>
</file>