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80" r:id="rId2"/>
    <p:sldId id="293" r:id="rId3"/>
    <p:sldId id="288" r:id="rId4"/>
    <p:sldId id="294" r:id="rId5"/>
    <p:sldId id="276" r:id="rId6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816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07T15:44:58.799" v="18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843F4BC7-D23E-42D3-A05A-F159F27B054A}"/>
    <pc:docChg chg="custSel delSld modSld">
      <pc:chgData name="Özlem Tuncay" userId="13296526b5cb572e" providerId="LiveId" clId="{843F4BC7-D23E-42D3-A05A-F159F27B054A}" dt="2025-08-21T14:27:50.685" v="431" actId="47"/>
      <pc:docMkLst>
        <pc:docMk/>
      </pc:docMkLst>
      <pc:sldChg chg="del">
        <pc:chgData name="Özlem Tuncay" userId="13296526b5cb572e" providerId="LiveId" clId="{843F4BC7-D23E-42D3-A05A-F159F27B054A}" dt="2025-08-21T14:27:40.161" v="426" actId="47"/>
        <pc:sldMkLst>
          <pc:docMk/>
          <pc:sldMk cId="0" sldId="260"/>
        </pc:sldMkLst>
      </pc:sldChg>
      <pc:sldChg chg="del">
        <pc:chgData name="Özlem Tuncay" userId="13296526b5cb572e" providerId="LiveId" clId="{843F4BC7-D23E-42D3-A05A-F159F27B054A}" dt="2025-08-21T14:27:32.316" v="424" actId="47"/>
        <pc:sldMkLst>
          <pc:docMk/>
          <pc:sldMk cId="200917236" sldId="270"/>
        </pc:sldMkLst>
      </pc:sldChg>
      <pc:sldChg chg="del">
        <pc:chgData name="Özlem Tuncay" userId="13296526b5cb572e" providerId="LiveId" clId="{843F4BC7-D23E-42D3-A05A-F159F27B054A}" dt="2025-08-21T14:27:47.016" v="429" actId="47"/>
        <pc:sldMkLst>
          <pc:docMk/>
          <pc:sldMk cId="3198036310" sldId="271"/>
        </pc:sldMkLst>
      </pc:sldChg>
      <pc:sldChg chg="modSp mod">
        <pc:chgData name="Özlem Tuncay" userId="13296526b5cb572e" providerId="LiveId" clId="{843F4BC7-D23E-42D3-A05A-F159F27B054A}" dt="2025-08-21T14:17:32.379" v="24" actId="20577"/>
        <pc:sldMkLst>
          <pc:docMk/>
          <pc:sldMk cId="3846548102" sldId="280"/>
        </pc:sldMkLst>
        <pc:spChg chg="mod">
          <ac:chgData name="Özlem Tuncay" userId="13296526b5cb572e" providerId="LiveId" clId="{843F4BC7-D23E-42D3-A05A-F159F27B054A}" dt="2025-08-21T14:17:32.379" v="24" actId="20577"/>
          <ac:spMkLst>
            <pc:docMk/>
            <pc:sldMk cId="3846548102" sldId="280"/>
            <ac:spMk id="7" creationId="{C6F5975B-33C0-D1AA-3A19-6A323CAD883C}"/>
          </ac:spMkLst>
        </pc:spChg>
      </pc:sldChg>
      <pc:sldChg chg="del">
        <pc:chgData name="Özlem Tuncay" userId="13296526b5cb572e" providerId="LiveId" clId="{843F4BC7-D23E-42D3-A05A-F159F27B054A}" dt="2025-08-21T14:27:45.253" v="428" actId="47"/>
        <pc:sldMkLst>
          <pc:docMk/>
          <pc:sldMk cId="4226201436" sldId="283"/>
        </pc:sldMkLst>
      </pc:sldChg>
      <pc:sldChg chg="modSp mod">
        <pc:chgData name="Özlem Tuncay" userId="13296526b5cb572e" providerId="LiveId" clId="{843F4BC7-D23E-42D3-A05A-F159F27B054A}" dt="2025-08-21T14:20:47.068" v="159" actId="20577"/>
        <pc:sldMkLst>
          <pc:docMk/>
          <pc:sldMk cId="1953763254" sldId="288"/>
        </pc:sldMkLst>
        <pc:spChg chg="mod">
          <ac:chgData name="Özlem Tuncay" userId="13296526b5cb572e" providerId="LiveId" clId="{843F4BC7-D23E-42D3-A05A-F159F27B054A}" dt="2025-08-21T14:19:58.138" v="121" actId="5793"/>
          <ac:spMkLst>
            <pc:docMk/>
            <pc:sldMk cId="1953763254" sldId="288"/>
            <ac:spMk id="4" creationId="{24790C1D-8615-F77E-4D8D-05137FEA3E12}"/>
          </ac:spMkLst>
        </pc:spChg>
        <pc:spChg chg="mod">
          <ac:chgData name="Özlem Tuncay" userId="13296526b5cb572e" providerId="LiveId" clId="{843F4BC7-D23E-42D3-A05A-F159F27B054A}" dt="2025-08-21T14:19:49.180" v="112" actId="5793"/>
          <ac:spMkLst>
            <pc:docMk/>
            <pc:sldMk cId="1953763254" sldId="288"/>
            <ac:spMk id="6" creationId="{C3946C0F-B16D-0BB4-C93F-C2053514836D}"/>
          </ac:spMkLst>
        </pc:spChg>
        <pc:spChg chg="mod">
          <ac:chgData name="Özlem Tuncay" userId="13296526b5cb572e" providerId="LiveId" clId="{843F4BC7-D23E-42D3-A05A-F159F27B054A}" dt="2025-08-21T14:20:13.695" v="136" actId="20577"/>
          <ac:spMkLst>
            <pc:docMk/>
            <pc:sldMk cId="1953763254" sldId="288"/>
            <ac:spMk id="8" creationId="{1469FA69-81B9-D8A4-A4E6-FEC09C9A31DF}"/>
          </ac:spMkLst>
        </pc:spChg>
        <pc:spChg chg="mod">
          <ac:chgData name="Özlem Tuncay" userId="13296526b5cb572e" providerId="LiveId" clId="{843F4BC7-D23E-42D3-A05A-F159F27B054A}" dt="2025-08-21T14:20:34.393" v="149" actId="5793"/>
          <ac:spMkLst>
            <pc:docMk/>
            <pc:sldMk cId="1953763254" sldId="288"/>
            <ac:spMk id="15" creationId="{B59E4C14-4322-30B7-46F5-9C2EA4198E54}"/>
          </ac:spMkLst>
        </pc:spChg>
        <pc:spChg chg="mod">
          <ac:chgData name="Özlem Tuncay" userId="13296526b5cb572e" providerId="LiveId" clId="{843F4BC7-D23E-42D3-A05A-F159F27B054A}" dt="2025-08-21T14:20:47.068" v="159" actId="20577"/>
          <ac:spMkLst>
            <pc:docMk/>
            <pc:sldMk cId="1953763254" sldId="288"/>
            <ac:spMk id="19" creationId="{C9DCD816-FD15-7844-0086-2852A0389E54}"/>
          </ac:spMkLst>
        </pc:spChg>
      </pc:sldChg>
      <pc:sldChg chg="del">
        <pc:chgData name="Özlem Tuncay" userId="13296526b5cb572e" providerId="LiveId" clId="{843F4BC7-D23E-42D3-A05A-F159F27B054A}" dt="2025-08-21T14:27:50.685" v="431" actId="47"/>
        <pc:sldMkLst>
          <pc:docMk/>
          <pc:sldMk cId="0" sldId="291"/>
        </pc:sldMkLst>
      </pc:sldChg>
      <pc:sldChg chg="modSp mod">
        <pc:chgData name="Özlem Tuncay" userId="13296526b5cb572e" providerId="LiveId" clId="{843F4BC7-D23E-42D3-A05A-F159F27B054A}" dt="2025-08-21T14:18:02.631" v="56" actId="1076"/>
        <pc:sldMkLst>
          <pc:docMk/>
          <pc:sldMk cId="751807643" sldId="293"/>
        </pc:sldMkLst>
        <pc:spChg chg="mod">
          <ac:chgData name="Özlem Tuncay" userId="13296526b5cb572e" providerId="LiveId" clId="{843F4BC7-D23E-42D3-A05A-F159F27B054A}" dt="2025-08-21T14:18:02.631" v="56" actId="1076"/>
          <ac:spMkLst>
            <pc:docMk/>
            <pc:sldMk cId="751807643" sldId="293"/>
            <ac:spMk id="7" creationId="{24206FFF-2436-473C-E80A-A09618D05917}"/>
          </ac:spMkLst>
        </pc:spChg>
      </pc:sldChg>
      <pc:sldChg chg="modSp mod">
        <pc:chgData name="Özlem Tuncay" userId="13296526b5cb572e" providerId="LiveId" clId="{843F4BC7-D23E-42D3-A05A-F159F27B054A}" dt="2025-08-21T14:25:29.165" v="422" actId="20577"/>
        <pc:sldMkLst>
          <pc:docMk/>
          <pc:sldMk cId="3268783947" sldId="294"/>
        </pc:sldMkLst>
        <pc:spChg chg="mod">
          <ac:chgData name="Özlem Tuncay" userId="13296526b5cb572e" providerId="LiveId" clId="{843F4BC7-D23E-42D3-A05A-F159F27B054A}" dt="2025-08-21T14:24:16.293" v="220" actId="20577"/>
          <ac:spMkLst>
            <pc:docMk/>
            <pc:sldMk cId="3268783947" sldId="294"/>
            <ac:spMk id="4" creationId="{B6908E07-001A-75FA-8004-2F5B779B5A21}"/>
          </ac:spMkLst>
        </pc:spChg>
        <pc:spChg chg="mod">
          <ac:chgData name="Özlem Tuncay" userId="13296526b5cb572e" providerId="LiveId" clId="{843F4BC7-D23E-42D3-A05A-F159F27B054A}" dt="2025-08-21T14:24:37.839" v="289" actId="20577"/>
          <ac:spMkLst>
            <pc:docMk/>
            <pc:sldMk cId="3268783947" sldId="294"/>
            <ac:spMk id="8" creationId="{FD570EDB-81EA-599E-1868-56ED43E7FA07}"/>
          </ac:spMkLst>
        </pc:spChg>
        <pc:spChg chg="mod">
          <ac:chgData name="Özlem Tuncay" userId="13296526b5cb572e" providerId="LiveId" clId="{843F4BC7-D23E-42D3-A05A-F159F27B054A}" dt="2025-08-21T14:25:04.953" v="343" actId="1076"/>
          <ac:spMkLst>
            <pc:docMk/>
            <pc:sldMk cId="3268783947" sldId="294"/>
            <ac:spMk id="15" creationId="{5994DB3B-CA40-D776-0E3A-33522499B66C}"/>
          </ac:spMkLst>
        </pc:spChg>
        <pc:spChg chg="mod">
          <ac:chgData name="Özlem Tuncay" userId="13296526b5cb572e" providerId="LiveId" clId="{843F4BC7-D23E-42D3-A05A-F159F27B054A}" dt="2025-08-21T14:25:29.165" v="422" actId="20577"/>
          <ac:spMkLst>
            <pc:docMk/>
            <pc:sldMk cId="3268783947" sldId="294"/>
            <ac:spMk id="19" creationId="{606E2776-1779-9808-6DE1-00D693F838BC}"/>
          </ac:spMkLst>
        </pc:spChg>
      </pc:sldChg>
      <pc:sldChg chg="del">
        <pc:chgData name="Özlem Tuncay" userId="13296526b5cb572e" providerId="LiveId" clId="{843F4BC7-D23E-42D3-A05A-F159F27B054A}" dt="2025-08-21T14:27:35.030" v="425" actId="47"/>
        <pc:sldMkLst>
          <pc:docMk/>
          <pc:sldMk cId="4176318678" sldId="300"/>
        </pc:sldMkLst>
      </pc:sldChg>
      <pc:sldChg chg="del">
        <pc:chgData name="Özlem Tuncay" userId="13296526b5cb572e" providerId="LiveId" clId="{843F4BC7-D23E-42D3-A05A-F159F27B054A}" dt="2025-08-21T14:27:28.577" v="423" actId="47"/>
        <pc:sldMkLst>
          <pc:docMk/>
          <pc:sldMk cId="811375129" sldId="302"/>
        </pc:sldMkLst>
      </pc:sldChg>
      <pc:sldChg chg="del">
        <pc:chgData name="Özlem Tuncay" userId="13296526b5cb572e" providerId="LiveId" clId="{843F4BC7-D23E-42D3-A05A-F159F27B054A}" dt="2025-08-21T14:27:43.652" v="427" actId="47"/>
        <pc:sldMkLst>
          <pc:docMk/>
          <pc:sldMk cId="0" sldId="303"/>
        </pc:sldMkLst>
      </pc:sldChg>
      <pc:sldChg chg="del">
        <pc:chgData name="Özlem Tuncay" userId="13296526b5cb572e" providerId="LiveId" clId="{843F4BC7-D23E-42D3-A05A-F159F27B054A}" dt="2025-08-21T14:27:48.894" v="430" actId="47"/>
        <pc:sldMkLst>
          <pc:docMk/>
          <pc:sldMk cId="542468054" sldId="304"/>
        </pc:sldMkLst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21.08.2025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74086-B8C9-6ED0-591B-BDF03338B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ADCA7EF-0AE3-E42B-D447-288A8B25A88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A0EB8325-97FB-23F5-4125-4AC6C273E257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40301567-2D19-F491-F4EB-AA70352960B2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C6F5975B-33C0-D1AA-3A19-6A323CAD883C}"/>
              </a:ext>
            </a:extLst>
          </p:cNvPr>
          <p:cNvSpPr txBox="1"/>
          <p:nvPr/>
        </p:nvSpPr>
        <p:spPr>
          <a:xfrm>
            <a:off x="876238" y="973057"/>
            <a:ext cx="6781800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sz="2200" spc="120" dirty="0">
                <a:solidFill>
                  <a:srgbClr val="5CCAEB"/>
                </a:solidFill>
                <a:latin typeface="Calibri"/>
                <a:cs typeface="Calibri"/>
              </a:rPr>
              <a:t>MERAK</a:t>
            </a:r>
            <a:r>
              <a:rPr sz="2200" spc="484" dirty="0">
                <a:solidFill>
                  <a:srgbClr val="5CCAEB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5CCAEB"/>
                </a:solidFill>
                <a:latin typeface="Calibri"/>
                <a:cs typeface="Calibri"/>
              </a:rPr>
              <a:t>EDİYORUM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Geri Dönüşümle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 err="1">
                <a:solidFill>
                  <a:srgbClr val="EE3135"/>
                </a:solidFill>
                <a:latin typeface="Calibri"/>
                <a:cs typeface="Calibri"/>
              </a:rPr>
              <a:t>Neyi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80" dirty="0">
                <a:solidFill>
                  <a:srgbClr val="EE3135"/>
                </a:solidFill>
                <a:latin typeface="Calibri"/>
                <a:cs typeface="Calibri"/>
              </a:rPr>
              <a:t>Mera</a:t>
            </a:r>
            <a:r>
              <a:rPr lang="tr-TR" sz="2600" spc="80" dirty="0">
                <a:solidFill>
                  <a:srgbClr val="EE3135"/>
                </a:solidFill>
                <a:latin typeface="Calibri"/>
                <a:cs typeface="Calibri"/>
              </a:rPr>
              <a:t>k </a:t>
            </a:r>
            <a:r>
              <a:rPr sz="2600" spc="90" dirty="0" err="1">
                <a:solidFill>
                  <a:srgbClr val="EE3135"/>
                </a:solidFill>
                <a:latin typeface="Calibri"/>
                <a:cs typeface="Calibri"/>
              </a:rPr>
              <a:t>Ediyorum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ACE547CD-B4F0-1B2C-F5B5-C1995EE45DC9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3C79C18B-DAA2-C890-01F9-DC13E3C7D7B7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3913F971-8EC7-6B52-7DE0-2215B289A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654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3EDFF-B74F-2168-ABD0-F619698BB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5F38CE4-71BE-80FD-9728-AEAFDBC8E72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DEC35DB-1C67-8DA6-ABD7-4F174AA5AD5D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C1F5951D-AF7A-6E2A-9ED9-31E579879A58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4206FFF-2436-473C-E80A-A09618D05917}"/>
              </a:ext>
            </a:extLst>
          </p:cNvPr>
          <p:cNvSpPr txBox="1"/>
          <p:nvPr/>
        </p:nvSpPr>
        <p:spPr>
          <a:xfrm>
            <a:off x="1113976" y="921790"/>
            <a:ext cx="5848985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120" dirty="0">
                <a:solidFill>
                  <a:srgbClr val="5CCAEB"/>
                </a:solidFill>
                <a:latin typeface="Calibri"/>
                <a:cs typeface="Calibri"/>
              </a:rPr>
              <a:t>ÖĞRENDİKLERİM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Geri Dönüşümle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N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eler Öğrendim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F6DBACB1-6CEA-88BD-C965-960BF0CFEC8F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1A38EED3-CAA8-4E2D-98C9-027C7DCE6B5D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9867F3B3-BB23-6839-0B21-0C139722B76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180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502203-7BBD-B703-4E48-D8CAC2F9D2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68AA8B93-0D35-A14D-F77C-714E45C4644C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24790C1D-8615-F77E-4D8D-05137FEA3E12}"/>
              </a:ext>
            </a:extLst>
          </p:cNvPr>
          <p:cNvSpPr txBox="1"/>
          <p:nvPr/>
        </p:nvSpPr>
        <p:spPr>
          <a:xfrm>
            <a:off x="1508904" y="169639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Taş  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071C984B-113A-ABF5-A972-3E725FF80998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5C035554-5362-0912-F77F-5BFC0E76C550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A7349299-6354-8499-F975-1EA23A05DFD2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83631BF5-D6C7-7FA7-54AF-CE63526C6F30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D0CE56D8-FACD-DED4-BE72-1C7F25315075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ABBD3326-BF48-0B4F-CAFC-46991FF7330C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8D1ABBE0-E6D8-B70F-5FD6-A11FA7D58C32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9E163AA6-2D61-B455-23A7-F75030779EE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D0C4E3CE-D2C4-3082-CDFB-8C54DA4611FD}"/>
              </a:ext>
            </a:extLst>
          </p:cNvPr>
          <p:cNvSpPr txBox="1"/>
          <p:nvPr/>
        </p:nvSpPr>
        <p:spPr>
          <a:xfrm>
            <a:off x="2174772" y="786340"/>
            <a:ext cx="4114800" cy="8258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Cevabımın Sorusu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C3946C0F-B16D-0BB4-C93F-C2053514836D}"/>
              </a:ext>
            </a:extLst>
          </p:cNvPr>
          <p:cNvSpPr txBox="1"/>
          <p:nvPr/>
        </p:nvSpPr>
        <p:spPr>
          <a:xfrm>
            <a:off x="1914122" y="5281993"/>
            <a:ext cx="4317178" cy="19236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Cevabı;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Taş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Yaprak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Kaplumbağa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Çöp 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olan sorular sor.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1469FA69-81B9-D8A4-A4E6-FEC09C9A31DF}"/>
              </a:ext>
            </a:extLst>
          </p:cNvPr>
          <p:cNvSpPr txBox="1"/>
          <p:nvPr/>
        </p:nvSpPr>
        <p:spPr>
          <a:xfrm>
            <a:off x="5486849" y="1763607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Kaplumbağa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1448D820-0C95-28EF-F9E4-B6A35E6529F7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360EC51B-40F2-25C4-2092-E79FB5B37D2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B6120A88-6F3D-D18B-DEF4-0BDDCE6976AF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B59E4C14-4322-30B7-46F5-9C2EA4198E54}"/>
              </a:ext>
            </a:extLst>
          </p:cNvPr>
          <p:cNvSpPr txBox="1"/>
          <p:nvPr/>
        </p:nvSpPr>
        <p:spPr>
          <a:xfrm>
            <a:off x="1497750" y="7832682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Yaprak 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6653D248-F5A1-AC4D-AF2A-15B135D6782B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9D19EE20-9D4C-A6D5-A245-864AEC2B6A90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B5B51FA8-E911-7CF0-F5EA-DD144BB8A3A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C9DCD816-FD15-7844-0086-2852A0389E54}"/>
              </a:ext>
            </a:extLst>
          </p:cNvPr>
          <p:cNvSpPr txBox="1"/>
          <p:nvPr/>
        </p:nvSpPr>
        <p:spPr>
          <a:xfrm>
            <a:off x="5334000" y="7832682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Çöp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81306708-AE52-BC5C-F62A-D9E3C88F03D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8F620E7A-C907-3B10-E3EF-47A99CDB4902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204CE959-C642-A25F-8BEC-B02FE0EDCCB8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53763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33F672-B85D-332D-0726-53DB083214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0E55DB1-8BA6-9C9C-2E77-0A8B4C93B542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B6908E07-001A-75FA-8004-2F5B779B5A21}"/>
              </a:ext>
            </a:extLst>
          </p:cNvPr>
          <p:cNvSpPr txBox="1"/>
          <p:nvPr/>
        </p:nvSpPr>
        <p:spPr>
          <a:xfrm>
            <a:off x="596462" y="1545538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Çiçeğin solarsa ne yaparsın?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615A0E40-EFEC-A274-819A-73A2B7DD8A80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1F2FD71D-EC84-E38D-4C99-FEF3F5F77EB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1285E115-3E54-B47E-C872-4E42FCF1A3F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814086D7-B8C3-5DF3-4DE4-A8508FCD6B42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grpSp>
        <p:nvGrpSpPr>
          <p:cNvPr id="69" name="object 9">
            <a:extLst>
              <a:ext uri="{FF2B5EF4-FFF2-40B4-BE49-F238E27FC236}">
                <a16:creationId xmlns:a16="http://schemas.microsoft.com/office/drawing/2014/main" id="{C1493404-209E-FD79-E5B3-0C6BD5AC2A0D}"/>
              </a:ext>
            </a:extLst>
          </p:cNvPr>
          <p:cNvGrpSpPr/>
          <p:nvPr/>
        </p:nvGrpSpPr>
        <p:grpSpPr>
          <a:xfrm>
            <a:off x="2338799" y="4572960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53338CC2-31D6-2E1B-D418-4B22ECC382E0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14BE9D58-7930-5CCA-24D2-2ECCCFB60434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03BE918C-188A-CB81-EFD9-A57093FE4057}"/>
              </a:ext>
            </a:extLst>
          </p:cNvPr>
          <p:cNvSpPr txBox="1"/>
          <p:nvPr/>
        </p:nvSpPr>
        <p:spPr>
          <a:xfrm>
            <a:off x="2174772" y="786340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Sorunlar ve Çözümler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4E1DD62E-A2F9-7F3D-45F8-B692B5B8310A}"/>
              </a:ext>
            </a:extLst>
          </p:cNvPr>
          <p:cNvSpPr txBox="1"/>
          <p:nvPr/>
        </p:nvSpPr>
        <p:spPr>
          <a:xfrm>
            <a:off x="1951189" y="5154032"/>
            <a:ext cx="4317178" cy="12824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Sınıfında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bu sorunlarla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karşılaşsaydın bunları 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çözerdin?</a:t>
            </a: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FD570EDB-81EA-599E-1868-56ED43E7FA07}"/>
              </a:ext>
            </a:extLst>
          </p:cNvPr>
          <p:cNvSpPr txBox="1"/>
          <p:nvPr/>
        </p:nvSpPr>
        <p:spPr>
          <a:xfrm>
            <a:off x="4716276" y="1545539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Çöpler toplanmaz ve kokarsa ne yaparsın?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B1F388A3-7D04-A840-B665-EC5D2E017112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6E494822-3157-BE7B-347D-7DB7FA6D1F5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E67DEC59-65C6-9D39-685B-A23869C14DF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5994DB3B-CA40-D776-0E3A-33522499B66C}"/>
              </a:ext>
            </a:extLst>
          </p:cNvPr>
          <p:cNvSpPr txBox="1"/>
          <p:nvPr/>
        </p:nvSpPr>
        <p:spPr>
          <a:xfrm>
            <a:off x="578618" y="7584019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Doğayı korumayanlara ne dersin?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3D96AE8E-D599-CD88-013D-105130772D87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D87A2D42-76D5-20BA-DE9D-8E54DDC6FF19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A3FF88BB-F25E-703C-B724-B745A55A135A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606E2776-1779-9808-6DE1-00D693F838BC}"/>
              </a:ext>
            </a:extLst>
          </p:cNvPr>
          <p:cNvSpPr txBox="1"/>
          <p:nvPr/>
        </p:nvSpPr>
        <p:spPr>
          <a:xfrm>
            <a:off x="4574407" y="7577608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doğayı diğer canlılarla neden paylaş malıyız?</a:t>
            </a: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3C85C32A-CBD7-C9E5-928B-A21A68C39AF2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F0CE3104-97E1-69EF-9075-205564C16B6B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34C26803-3B6D-18AA-D6B2-16799592751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8783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126</Words>
  <Application>Microsoft Office PowerPoint</Application>
  <PresentationFormat>Özel</PresentationFormat>
  <Paragraphs>39</Paragraphs>
  <Slides>5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5</vt:i4>
      </vt:variant>
    </vt:vector>
  </HeadingPairs>
  <TitlesOfParts>
    <vt:vector size="9" baseType="lpstr">
      <vt:lpstr>Aptos</vt:lpstr>
      <vt:lpstr>Calibri</vt:lpstr>
      <vt:lpstr>Times New Roman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2025-08-21T14:27:56Z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