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2"/>
    <p:sldId id="280" r:id="rId3"/>
    <p:sldId id="293" r:id="rId4"/>
    <p:sldId id="288" r:id="rId5"/>
    <p:sldId id="291" r:id="rId6"/>
    <p:sldId id="294" r:id="rId7"/>
    <p:sldId id="300" r:id="rId8"/>
    <p:sldId id="295" r:id="rId9"/>
    <p:sldId id="296" r:id="rId10"/>
    <p:sldId id="283" r:id="rId11"/>
    <p:sldId id="297" r:id="rId12"/>
    <p:sldId id="298" r:id="rId13"/>
    <p:sldId id="260" r:id="rId14"/>
    <p:sldId id="302" r:id="rId15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2246" y="2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98D19755-8E4C-42DA-9149-93DFEC7A37D2}"/>
    <pc:docChg chg="delSld">
      <pc:chgData name="Özlem Tuncay" userId="13296526b5cb572e" providerId="LiveId" clId="{98D19755-8E4C-42DA-9149-93DFEC7A37D2}" dt="2025-08-07T15:52:47.153" v="2" actId="47"/>
      <pc:docMkLst>
        <pc:docMk/>
      </pc:docMkLst>
      <pc:sldChg chg="del">
        <pc:chgData name="Özlem Tuncay" userId="13296526b5cb572e" providerId="LiveId" clId="{98D19755-8E4C-42DA-9149-93DFEC7A37D2}" dt="2025-08-07T15:52:31.77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98D19755-8E4C-42DA-9149-93DFEC7A37D2}" dt="2025-08-07T15:52:41.771" v="1" actId="47"/>
        <pc:sldMkLst>
          <pc:docMk/>
          <pc:sldMk cId="2505776750" sldId="289"/>
        </pc:sldMkLst>
      </pc:sldChg>
      <pc:sldChg chg="del">
        <pc:chgData name="Özlem Tuncay" userId="13296526b5cb572e" providerId="LiveId" clId="{98D19755-8E4C-42DA-9149-93DFEC7A37D2}" dt="2025-08-07T15:52:47.153" v="2" actId="47"/>
        <pc:sldMkLst>
          <pc:docMk/>
          <pc:sldMk cId="2510071869" sldId="301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12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image" Target="../media/image16.jf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fi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Maskot arkadaşımı tasarlıyorum?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12" name="object 7">
            <a:extLst>
              <a:ext uri="{FF2B5EF4-FFF2-40B4-BE49-F238E27FC236}">
                <a16:creationId xmlns:a16="http://schemas.microsoft.com/office/drawing/2014/main" id="{A490E690-A7D3-8ACF-6EBE-966E4B68CD23}"/>
              </a:ext>
            </a:extLst>
          </p:cNvPr>
          <p:cNvSpPr txBox="1"/>
          <p:nvPr/>
        </p:nvSpPr>
        <p:spPr>
          <a:xfrm>
            <a:off x="533400" y="9243650"/>
            <a:ext cx="2451287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Adı: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Özellikleri: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Nerede yaşar: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Nasıl beslenir:</a:t>
            </a:r>
            <a:endParaRPr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825D114A-6CE6-FFBD-826A-6F66B1253A22}"/>
              </a:ext>
            </a:extLst>
          </p:cNvPr>
          <p:cNvSpPr txBox="1"/>
          <p:nvPr/>
        </p:nvSpPr>
        <p:spPr>
          <a:xfrm>
            <a:off x="1806230" y="-2529674"/>
            <a:ext cx="3886200" cy="1546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999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6430B09C-D651-58FE-3A31-413E3B6AC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0333" flipH="1">
            <a:off x="383996" y="3611153"/>
            <a:ext cx="663315" cy="88442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842ACC7-3237-6E5B-778D-BB7B1D0D1D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5909" r="4486"/>
          <a:stretch/>
        </p:blipFill>
        <p:spPr>
          <a:xfrm rot="19822805">
            <a:off x="488554" y="5847656"/>
            <a:ext cx="1475048" cy="1444759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4635DB92-E4D7-66C5-8ED0-F6E3F2914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05" y="6645995"/>
            <a:ext cx="1914002" cy="1431106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B2D66933-DED2-B2BF-918B-EEBE0C6B7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2943" flipH="1">
            <a:off x="1579083" y="3353326"/>
            <a:ext cx="663315" cy="884420"/>
          </a:xfrm>
          <a:prstGeom prst="rect">
            <a:avLst/>
          </a:prstGeom>
        </p:spPr>
      </p:pic>
      <p:pic>
        <p:nvPicPr>
          <p:cNvPr id="2050" name="Picture 2" descr="Duvar Resmi Lego küp - PIXERS.COM.TR">
            <a:extLst>
              <a:ext uri="{FF2B5EF4-FFF2-40B4-BE49-F238E27FC236}">
                <a16:creationId xmlns:a16="http://schemas.microsoft.com/office/drawing/2014/main" id="{C528B57B-0916-2C45-E551-0A3963E7D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8" b="7378"/>
          <a:stretch/>
        </p:blipFill>
        <p:spPr bwMode="auto">
          <a:xfrm>
            <a:off x="2189110" y="1222022"/>
            <a:ext cx="746395" cy="7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akas (Ikili) Fiyatı, Yorumları - duyumarket">
            <a:extLst>
              <a:ext uri="{FF2B5EF4-FFF2-40B4-BE49-F238E27FC236}">
                <a16:creationId xmlns:a16="http://schemas.microsoft.com/office/drawing/2014/main" id="{1D70E3CD-4F28-4E55-B07D-B65A0BE9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1431295"/>
            <a:ext cx="1006044" cy="10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DC2D20C-C27C-9BD2-EC79-06064F08E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283" y="9618943"/>
            <a:ext cx="1261914" cy="1121494"/>
          </a:xfrm>
          <a:prstGeom prst="rect">
            <a:avLst/>
          </a:prstGeom>
        </p:spPr>
      </p:pic>
      <p:sp>
        <p:nvSpPr>
          <p:cNvPr id="18" name="Çarpma 6">
            <a:extLst>
              <a:ext uri="{FF2B5EF4-FFF2-40B4-BE49-F238E27FC236}">
                <a16:creationId xmlns:a16="http://schemas.microsoft.com/office/drawing/2014/main" id="{36A4431B-D296-68A5-C15D-7C11A8EA7C5B}"/>
              </a:ext>
            </a:extLst>
          </p:cNvPr>
          <p:cNvSpPr/>
          <p:nvPr/>
        </p:nvSpPr>
        <p:spPr>
          <a:xfrm>
            <a:off x="6717717" y="8154727"/>
            <a:ext cx="912527" cy="138659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5-Nokta Yıldız 2">
            <a:extLst>
              <a:ext uri="{FF2B5EF4-FFF2-40B4-BE49-F238E27FC236}">
                <a16:creationId xmlns:a16="http://schemas.microsoft.com/office/drawing/2014/main" id="{CCDF9597-199D-D8FC-88A0-85D5C77FD86C}"/>
              </a:ext>
            </a:extLst>
          </p:cNvPr>
          <p:cNvSpPr/>
          <p:nvPr/>
        </p:nvSpPr>
        <p:spPr>
          <a:xfrm>
            <a:off x="1122918" y="3211525"/>
            <a:ext cx="504056" cy="5823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BD151F83-6847-A4AF-0CE3-DA29871D48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965">
            <a:off x="6262088" y="4675141"/>
            <a:ext cx="911258" cy="1215011"/>
          </a:xfrm>
          <a:prstGeom prst="rect">
            <a:avLst/>
          </a:prstGeom>
          <a:pattFill prst="horzBrick">
            <a:fgClr>
              <a:srgbClr val="C00000"/>
            </a:fgClr>
            <a:bgClr>
              <a:schemeClr val="bg1"/>
            </a:bgClr>
          </a:pattFill>
        </p:spPr>
      </p:pic>
      <p:pic>
        <p:nvPicPr>
          <p:cNvPr id="21" name="Picture 16" descr="Lizard Leaving Footprints Sticker">
            <a:extLst>
              <a:ext uri="{FF2B5EF4-FFF2-40B4-BE49-F238E27FC236}">
                <a16:creationId xmlns:a16="http://schemas.microsoft.com/office/drawing/2014/main" id="{BA3AD9E9-28B8-B98F-AFBB-434825265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76">
            <a:off x="600960" y="251690"/>
            <a:ext cx="1155123" cy="16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62FD172-1372-8203-0039-29E3E3B4CC7D}"/>
              </a:ext>
            </a:extLst>
          </p:cNvPr>
          <p:cNvSpPr/>
          <p:nvPr/>
        </p:nvSpPr>
        <p:spPr>
          <a:xfrm>
            <a:off x="2106044" y="1756620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FC35A47-2360-2FC6-175F-D985859F5122}"/>
              </a:ext>
            </a:extLst>
          </p:cNvPr>
          <p:cNvSpPr/>
          <p:nvPr/>
        </p:nvSpPr>
        <p:spPr>
          <a:xfrm>
            <a:off x="5439514" y="2144951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0F62163-10D7-6660-52C0-70A8DDA4EC4B}"/>
              </a:ext>
            </a:extLst>
          </p:cNvPr>
          <p:cNvSpPr/>
          <p:nvPr/>
        </p:nvSpPr>
        <p:spPr>
          <a:xfrm>
            <a:off x="4651156" y="5311487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pic>
        <p:nvPicPr>
          <p:cNvPr id="2054" name="Picture 6" descr="Ağlayan Bebek Oyuncak Et Bebek Emzikli 35 Cm - PttAVM.com - 2025">
            <a:extLst>
              <a:ext uri="{FF2B5EF4-FFF2-40B4-BE49-F238E27FC236}">
                <a16:creationId xmlns:a16="http://schemas.microsoft.com/office/drawing/2014/main" id="{92B80428-97B6-B63A-5826-BA201A6C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4255350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antoy Biyoplastik Oyuncak Yemek Takımı">
            <a:extLst>
              <a:ext uri="{FF2B5EF4-FFF2-40B4-BE49-F238E27FC236}">
                <a16:creationId xmlns:a16="http://schemas.microsoft.com/office/drawing/2014/main" id="{1318E171-342D-4895-7131-7DE8EC5B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557" y="8354047"/>
            <a:ext cx="987950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0C4BF156-C2DD-175A-CAEB-B32BC3935BAB}"/>
              </a:ext>
            </a:extLst>
          </p:cNvPr>
          <p:cNvSpPr/>
          <p:nvPr/>
        </p:nvSpPr>
        <p:spPr>
          <a:xfrm>
            <a:off x="1956486" y="8424594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A8A9529B-3666-D010-2CAF-68BA2D515D5F}"/>
              </a:ext>
            </a:extLst>
          </p:cNvPr>
          <p:cNvSpPr txBox="1"/>
          <p:nvPr/>
        </p:nvSpPr>
        <p:spPr>
          <a:xfrm>
            <a:off x="2224257" y="113245"/>
            <a:ext cx="386584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2  Labirent Oyunu Haritası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9">
            <a:extLst>
              <a:ext uri="{FF2B5EF4-FFF2-40B4-BE49-F238E27FC236}">
                <a16:creationId xmlns:a16="http://schemas.microsoft.com/office/drawing/2014/main" id="{619654C2-7980-A4DF-E183-BA48250D749D}"/>
              </a:ext>
            </a:extLst>
          </p:cNvPr>
          <p:cNvGrpSpPr/>
          <p:nvPr/>
        </p:nvGrpSpPr>
        <p:grpSpPr>
          <a:xfrm>
            <a:off x="5775315" y="24277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03E7C175-6830-CA5D-2B7C-79D64556EF5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1">
              <a:extLst>
                <a:ext uri="{FF2B5EF4-FFF2-40B4-BE49-F238E27FC236}">
                  <a16:creationId xmlns:a16="http://schemas.microsoft.com/office/drawing/2014/main" id="{C17ED496-F8CA-124B-0366-E75F06962DA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3C8D5EE0-5256-8DD0-3500-543A61DF5AFE}"/>
              </a:ext>
            </a:extLst>
          </p:cNvPr>
          <p:cNvSpPr txBox="1"/>
          <p:nvPr/>
        </p:nvSpPr>
        <p:spPr>
          <a:xfrm>
            <a:off x="5824697" y="178033"/>
            <a:ext cx="1835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/>
              <a:t>2 yolundan </a:t>
            </a:r>
          </a:p>
          <a:p>
            <a:pPr algn="ctr"/>
            <a:r>
              <a:rPr lang="tr-TR" sz="1400" dirty="0"/>
              <a:t>giderken </a:t>
            </a:r>
          </a:p>
          <a:p>
            <a:pPr algn="ctr"/>
            <a:r>
              <a:rPr lang="tr-TR" sz="1400" dirty="0"/>
              <a:t>sadece 2 tane </a:t>
            </a:r>
          </a:p>
          <a:p>
            <a:pPr algn="ctr"/>
            <a:r>
              <a:rPr lang="tr-TR" sz="1400" dirty="0"/>
              <a:t>olanları toplamalısın!</a:t>
            </a:r>
          </a:p>
        </p:txBody>
      </p:sp>
    </p:spTree>
    <p:extLst>
      <p:ext uri="{BB962C8B-B14F-4D97-AF65-F5344CB8AC3E}">
        <p14:creationId xmlns:p14="http://schemas.microsoft.com/office/powerpoint/2010/main" val="4226201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kare, renklilik, dikdörtgen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92212B04-F347-7D16-0797-C6F9670F0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467" y="0"/>
            <a:ext cx="7772400" cy="10909300"/>
          </a:xfrm>
          <a:prstGeom prst="rect">
            <a:avLst/>
          </a:prstGeom>
        </p:spPr>
      </p:pic>
      <p:sp>
        <p:nvSpPr>
          <p:cNvPr id="4" name="object 4">
            <a:extLst>
              <a:ext uri="{FF2B5EF4-FFF2-40B4-BE49-F238E27FC236}">
                <a16:creationId xmlns:a16="http://schemas.microsoft.com/office/drawing/2014/main" id="{4C5B1AE3-7083-219F-AABA-8B54A4DFD9E8}"/>
              </a:ext>
            </a:extLst>
          </p:cNvPr>
          <p:cNvSpPr txBox="1"/>
          <p:nvPr/>
        </p:nvSpPr>
        <p:spPr>
          <a:xfrm>
            <a:off x="618068" y="42481"/>
            <a:ext cx="6620932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lang="tr-TR" sz="2000" b="1" spc="-10" dirty="0">
                <a:solidFill>
                  <a:schemeClr val="tx1"/>
                </a:solidFill>
                <a:latin typeface="Calibri"/>
                <a:cs typeface="Calibri"/>
              </a:rPr>
              <a:t>Kırmızı ipi takip et,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b="1" spc="-10" dirty="0" err="1">
                <a:solidFill>
                  <a:schemeClr val="tx1"/>
                </a:solidFill>
                <a:latin typeface="Calibri"/>
                <a:cs typeface="Calibri"/>
              </a:rPr>
              <a:t>Tila’yı</a:t>
            </a:r>
            <a:r>
              <a:rPr lang="tr-TR" sz="2000" b="1" spc="-10" dirty="0">
                <a:solidFill>
                  <a:schemeClr val="tx1"/>
                </a:solidFill>
                <a:latin typeface="Calibri"/>
                <a:cs typeface="Calibri"/>
              </a:rPr>
              <a:t>  </a:t>
            </a:r>
            <a:r>
              <a:rPr lang="tr-TR" sz="2000" b="1" spc="-10" dirty="0" err="1">
                <a:solidFill>
                  <a:schemeClr val="tx1"/>
                </a:solidFill>
                <a:latin typeface="Calibri"/>
                <a:cs typeface="Calibri"/>
              </a:rPr>
              <a:t>Milo</a:t>
            </a:r>
            <a:r>
              <a:rPr lang="tr-TR" sz="2000" b="1" spc="-10" dirty="0">
                <a:solidFill>
                  <a:schemeClr val="tx1"/>
                </a:solidFill>
                <a:latin typeface="Calibri"/>
                <a:cs typeface="Calibri"/>
              </a:rPr>
              <a:t>’ ya,  yön oklarını kullanarak ulaştır.</a:t>
            </a:r>
            <a:endParaRPr sz="2000" b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5" name="Resim 4" descr="çizgi film, oyuncak, oyuncak bebek, elbise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914C446B-2A93-52AF-86D1-93D5438B59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328478"/>
            <a:ext cx="1143000" cy="2041071"/>
          </a:xfrm>
          <a:prstGeom prst="rect">
            <a:avLst/>
          </a:prstGeom>
        </p:spPr>
      </p:pic>
      <p:pic>
        <p:nvPicPr>
          <p:cNvPr id="7" name="Resim 6" descr="çizgi film, çizim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1F14160D-4F55-5D72-8D48-3974BB37D7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33" b="20667"/>
          <a:stretch/>
        </p:blipFill>
        <p:spPr>
          <a:xfrm>
            <a:off x="381000" y="1035050"/>
            <a:ext cx="1558528" cy="1676400"/>
          </a:xfrm>
          <a:prstGeom prst="rect">
            <a:avLst/>
          </a:prstGeom>
        </p:spPr>
      </p:pic>
      <p:sp>
        <p:nvSpPr>
          <p:cNvPr id="9" name="Serbest Form: Şekil 8">
            <a:extLst>
              <a:ext uri="{FF2B5EF4-FFF2-40B4-BE49-F238E27FC236}">
                <a16:creationId xmlns:a16="http://schemas.microsoft.com/office/drawing/2014/main" id="{306109A9-0D69-F668-6CF2-D29C12C47BE0}"/>
              </a:ext>
            </a:extLst>
          </p:cNvPr>
          <p:cNvSpPr/>
          <p:nvPr/>
        </p:nvSpPr>
        <p:spPr>
          <a:xfrm>
            <a:off x="457201" y="1187450"/>
            <a:ext cx="5105399" cy="8686799"/>
          </a:xfrm>
          <a:custGeom>
            <a:avLst/>
            <a:gdLst>
              <a:gd name="connsiteX0" fmla="*/ 1828800 w 4724400"/>
              <a:gd name="connsiteY0" fmla="*/ 474133 h 7704666"/>
              <a:gd name="connsiteX1" fmla="*/ 1930400 w 4724400"/>
              <a:gd name="connsiteY1" fmla="*/ 237066 h 7704666"/>
              <a:gd name="connsiteX2" fmla="*/ 2590800 w 4724400"/>
              <a:gd name="connsiteY2" fmla="*/ 0 h 7704666"/>
              <a:gd name="connsiteX3" fmla="*/ 3200400 w 4724400"/>
              <a:gd name="connsiteY3" fmla="*/ 33866 h 7704666"/>
              <a:gd name="connsiteX4" fmla="*/ 3403600 w 4724400"/>
              <a:gd name="connsiteY4" fmla="*/ 101600 h 7704666"/>
              <a:gd name="connsiteX5" fmla="*/ 3742267 w 4724400"/>
              <a:gd name="connsiteY5" fmla="*/ 304800 h 7704666"/>
              <a:gd name="connsiteX6" fmla="*/ 4284134 w 4724400"/>
              <a:gd name="connsiteY6" fmla="*/ 812800 h 7704666"/>
              <a:gd name="connsiteX7" fmla="*/ 4453467 w 4724400"/>
              <a:gd name="connsiteY7" fmla="*/ 1134533 h 7704666"/>
              <a:gd name="connsiteX8" fmla="*/ 4538134 w 4724400"/>
              <a:gd name="connsiteY8" fmla="*/ 1507066 h 7704666"/>
              <a:gd name="connsiteX9" fmla="*/ 4504267 w 4724400"/>
              <a:gd name="connsiteY9" fmla="*/ 1794933 h 7704666"/>
              <a:gd name="connsiteX10" fmla="*/ 4368800 w 4724400"/>
              <a:gd name="connsiteY10" fmla="*/ 1981200 h 7704666"/>
              <a:gd name="connsiteX11" fmla="*/ 4284134 w 4724400"/>
              <a:gd name="connsiteY11" fmla="*/ 2099733 h 7704666"/>
              <a:gd name="connsiteX12" fmla="*/ 3793067 w 4724400"/>
              <a:gd name="connsiteY12" fmla="*/ 2455333 h 7704666"/>
              <a:gd name="connsiteX13" fmla="*/ 3556000 w 4724400"/>
              <a:gd name="connsiteY13" fmla="*/ 2540000 h 7704666"/>
              <a:gd name="connsiteX14" fmla="*/ 2895600 w 4724400"/>
              <a:gd name="connsiteY14" fmla="*/ 2607733 h 7704666"/>
              <a:gd name="connsiteX15" fmla="*/ 1574800 w 4724400"/>
              <a:gd name="connsiteY15" fmla="*/ 2658533 h 7704666"/>
              <a:gd name="connsiteX16" fmla="*/ 1117600 w 4724400"/>
              <a:gd name="connsiteY16" fmla="*/ 2675466 h 7704666"/>
              <a:gd name="connsiteX17" fmla="*/ 677334 w 4724400"/>
              <a:gd name="connsiteY17" fmla="*/ 2726266 h 7704666"/>
              <a:gd name="connsiteX18" fmla="*/ 203200 w 4724400"/>
              <a:gd name="connsiteY18" fmla="*/ 3031066 h 7704666"/>
              <a:gd name="connsiteX19" fmla="*/ 84667 w 4724400"/>
              <a:gd name="connsiteY19" fmla="*/ 3183466 h 7704666"/>
              <a:gd name="connsiteX20" fmla="*/ 0 w 4724400"/>
              <a:gd name="connsiteY20" fmla="*/ 3386666 h 7704666"/>
              <a:gd name="connsiteX21" fmla="*/ 84667 w 4724400"/>
              <a:gd name="connsiteY21" fmla="*/ 3843866 h 7704666"/>
              <a:gd name="connsiteX22" fmla="*/ 220134 w 4724400"/>
              <a:gd name="connsiteY22" fmla="*/ 4064000 h 7704666"/>
              <a:gd name="connsiteX23" fmla="*/ 491067 w 4724400"/>
              <a:gd name="connsiteY23" fmla="*/ 4351866 h 7704666"/>
              <a:gd name="connsiteX24" fmla="*/ 762000 w 4724400"/>
              <a:gd name="connsiteY24" fmla="*/ 4470400 h 7704666"/>
              <a:gd name="connsiteX25" fmla="*/ 1016000 w 4724400"/>
              <a:gd name="connsiteY25" fmla="*/ 4487333 h 7704666"/>
              <a:gd name="connsiteX26" fmla="*/ 1524000 w 4724400"/>
              <a:gd name="connsiteY26" fmla="*/ 4419600 h 7704666"/>
              <a:gd name="connsiteX27" fmla="*/ 2201334 w 4724400"/>
              <a:gd name="connsiteY27" fmla="*/ 4216400 h 7704666"/>
              <a:gd name="connsiteX28" fmla="*/ 2692400 w 4724400"/>
              <a:gd name="connsiteY28" fmla="*/ 4165600 h 7704666"/>
              <a:gd name="connsiteX29" fmla="*/ 3589867 w 4724400"/>
              <a:gd name="connsiteY29" fmla="*/ 4233333 h 7704666"/>
              <a:gd name="connsiteX30" fmla="*/ 3657600 w 4724400"/>
              <a:gd name="connsiteY30" fmla="*/ 4267200 h 7704666"/>
              <a:gd name="connsiteX31" fmla="*/ 3725334 w 4724400"/>
              <a:gd name="connsiteY31" fmla="*/ 4334933 h 7704666"/>
              <a:gd name="connsiteX32" fmla="*/ 3708400 w 4724400"/>
              <a:gd name="connsiteY32" fmla="*/ 4555066 h 7704666"/>
              <a:gd name="connsiteX33" fmla="*/ 3657600 w 4724400"/>
              <a:gd name="connsiteY33" fmla="*/ 4690533 h 7704666"/>
              <a:gd name="connsiteX34" fmla="*/ 3505200 w 4724400"/>
              <a:gd name="connsiteY34" fmla="*/ 4995333 h 7704666"/>
              <a:gd name="connsiteX35" fmla="*/ 3403600 w 4724400"/>
              <a:gd name="connsiteY35" fmla="*/ 5113866 h 7704666"/>
              <a:gd name="connsiteX36" fmla="*/ 3302000 w 4724400"/>
              <a:gd name="connsiteY36" fmla="*/ 5249333 h 7704666"/>
              <a:gd name="connsiteX37" fmla="*/ 3048000 w 4724400"/>
              <a:gd name="connsiteY37" fmla="*/ 5554133 h 7704666"/>
              <a:gd name="connsiteX38" fmla="*/ 2929467 w 4724400"/>
              <a:gd name="connsiteY38" fmla="*/ 5706533 h 7704666"/>
              <a:gd name="connsiteX39" fmla="*/ 2658534 w 4724400"/>
              <a:gd name="connsiteY39" fmla="*/ 5960533 h 7704666"/>
              <a:gd name="connsiteX40" fmla="*/ 2540000 w 4724400"/>
              <a:gd name="connsiteY40" fmla="*/ 6096000 h 7704666"/>
              <a:gd name="connsiteX41" fmla="*/ 2336800 w 4724400"/>
              <a:gd name="connsiteY41" fmla="*/ 6417733 h 7704666"/>
              <a:gd name="connsiteX42" fmla="*/ 2252134 w 4724400"/>
              <a:gd name="connsiteY42" fmla="*/ 6536266 h 7704666"/>
              <a:gd name="connsiteX43" fmla="*/ 2099734 w 4724400"/>
              <a:gd name="connsiteY43" fmla="*/ 6874933 h 7704666"/>
              <a:gd name="connsiteX44" fmla="*/ 1981200 w 4724400"/>
              <a:gd name="connsiteY44" fmla="*/ 7315200 h 7704666"/>
              <a:gd name="connsiteX45" fmla="*/ 1964267 w 4724400"/>
              <a:gd name="connsiteY45" fmla="*/ 7382933 h 7704666"/>
              <a:gd name="connsiteX46" fmla="*/ 2015067 w 4724400"/>
              <a:gd name="connsiteY46" fmla="*/ 7484533 h 7704666"/>
              <a:gd name="connsiteX47" fmla="*/ 2573867 w 4724400"/>
              <a:gd name="connsiteY47" fmla="*/ 7501466 h 7704666"/>
              <a:gd name="connsiteX48" fmla="*/ 2912534 w 4724400"/>
              <a:gd name="connsiteY48" fmla="*/ 7382933 h 7704666"/>
              <a:gd name="connsiteX49" fmla="*/ 3556000 w 4724400"/>
              <a:gd name="connsiteY49" fmla="*/ 7298266 h 7704666"/>
              <a:gd name="connsiteX50" fmla="*/ 3877734 w 4724400"/>
              <a:gd name="connsiteY50" fmla="*/ 7315200 h 7704666"/>
              <a:gd name="connsiteX51" fmla="*/ 3945467 w 4724400"/>
              <a:gd name="connsiteY51" fmla="*/ 7332133 h 7704666"/>
              <a:gd name="connsiteX52" fmla="*/ 4013200 w 4724400"/>
              <a:gd name="connsiteY52" fmla="*/ 7382933 h 7704666"/>
              <a:gd name="connsiteX53" fmla="*/ 4301067 w 4724400"/>
              <a:gd name="connsiteY53" fmla="*/ 7501466 h 7704666"/>
              <a:gd name="connsiteX54" fmla="*/ 4436534 w 4724400"/>
              <a:gd name="connsiteY54" fmla="*/ 7569200 h 7704666"/>
              <a:gd name="connsiteX55" fmla="*/ 4605867 w 4724400"/>
              <a:gd name="connsiteY55" fmla="*/ 7636933 h 7704666"/>
              <a:gd name="connsiteX56" fmla="*/ 4656667 w 4724400"/>
              <a:gd name="connsiteY56" fmla="*/ 7670800 h 7704666"/>
              <a:gd name="connsiteX57" fmla="*/ 4724400 w 4724400"/>
              <a:gd name="connsiteY57" fmla="*/ 7704666 h 770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724400" h="7704666">
                <a:moveTo>
                  <a:pt x="1828800" y="474133"/>
                </a:moveTo>
                <a:cubicBezTo>
                  <a:pt x="1862667" y="395111"/>
                  <a:pt x="1869607" y="297859"/>
                  <a:pt x="1930400" y="237066"/>
                </a:cubicBezTo>
                <a:cubicBezTo>
                  <a:pt x="2086963" y="80503"/>
                  <a:pt x="2398402" y="43726"/>
                  <a:pt x="2590800" y="0"/>
                </a:cubicBezTo>
                <a:cubicBezTo>
                  <a:pt x="2794000" y="11289"/>
                  <a:pt x="2998458" y="8623"/>
                  <a:pt x="3200400" y="33866"/>
                </a:cubicBezTo>
                <a:cubicBezTo>
                  <a:pt x="3271246" y="42722"/>
                  <a:pt x="3338124" y="73132"/>
                  <a:pt x="3403600" y="101600"/>
                </a:cubicBezTo>
                <a:cubicBezTo>
                  <a:pt x="3494558" y="141147"/>
                  <a:pt x="3659567" y="242775"/>
                  <a:pt x="3742267" y="304800"/>
                </a:cubicBezTo>
                <a:cubicBezTo>
                  <a:pt x="3887411" y="413658"/>
                  <a:pt x="4228839" y="713268"/>
                  <a:pt x="4284134" y="812800"/>
                </a:cubicBezTo>
                <a:cubicBezTo>
                  <a:pt x="4322248" y="881406"/>
                  <a:pt x="4426644" y="1064123"/>
                  <a:pt x="4453467" y="1134533"/>
                </a:cubicBezTo>
                <a:cubicBezTo>
                  <a:pt x="4496449" y="1247360"/>
                  <a:pt x="4516703" y="1389196"/>
                  <a:pt x="4538134" y="1507066"/>
                </a:cubicBezTo>
                <a:cubicBezTo>
                  <a:pt x="4533609" y="1565890"/>
                  <a:pt x="4534561" y="1714150"/>
                  <a:pt x="4504267" y="1794933"/>
                </a:cubicBezTo>
                <a:cubicBezTo>
                  <a:pt x="4470100" y="1886045"/>
                  <a:pt x="4439468" y="1891259"/>
                  <a:pt x="4368800" y="1981200"/>
                </a:cubicBezTo>
                <a:cubicBezTo>
                  <a:pt x="4338802" y="2019380"/>
                  <a:pt x="4319222" y="2066171"/>
                  <a:pt x="4284134" y="2099733"/>
                </a:cubicBezTo>
                <a:cubicBezTo>
                  <a:pt x="4126092" y="2250904"/>
                  <a:pt x="3987903" y="2369605"/>
                  <a:pt x="3793067" y="2455333"/>
                </a:cubicBezTo>
                <a:cubicBezTo>
                  <a:pt x="3716262" y="2489127"/>
                  <a:pt x="3637973" y="2522069"/>
                  <a:pt x="3556000" y="2540000"/>
                </a:cubicBezTo>
                <a:cubicBezTo>
                  <a:pt x="3507983" y="2550504"/>
                  <a:pt x="2916028" y="2606701"/>
                  <a:pt x="2895600" y="2607733"/>
                </a:cubicBezTo>
                <a:cubicBezTo>
                  <a:pt x="2455569" y="2629957"/>
                  <a:pt x="2015073" y="2641761"/>
                  <a:pt x="1574800" y="2658533"/>
                </a:cubicBezTo>
                <a:lnTo>
                  <a:pt x="1117600" y="2675466"/>
                </a:lnTo>
                <a:cubicBezTo>
                  <a:pt x="970845" y="2692399"/>
                  <a:pt x="820856" y="2691261"/>
                  <a:pt x="677334" y="2726266"/>
                </a:cubicBezTo>
                <a:cubicBezTo>
                  <a:pt x="494375" y="2770890"/>
                  <a:pt x="331963" y="2902304"/>
                  <a:pt x="203200" y="3031066"/>
                </a:cubicBezTo>
                <a:cubicBezTo>
                  <a:pt x="157693" y="3076573"/>
                  <a:pt x="116597" y="3127589"/>
                  <a:pt x="84667" y="3183466"/>
                </a:cubicBezTo>
                <a:cubicBezTo>
                  <a:pt x="48261" y="3247176"/>
                  <a:pt x="28222" y="3318933"/>
                  <a:pt x="0" y="3386666"/>
                </a:cubicBezTo>
                <a:cubicBezTo>
                  <a:pt x="14079" y="3569686"/>
                  <a:pt x="6943" y="3668988"/>
                  <a:pt x="84667" y="3843866"/>
                </a:cubicBezTo>
                <a:cubicBezTo>
                  <a:pt x="119659" y="3922599"/>
                  <a:pt x="170932" y="3993272"/>
                  <a:pt x="220134" y="4064000"/>
                </a:cubicBezTo>
                <a:cubicBezTo>
                  <a:pt x="277016" y="4145768"/>
                  <a:pt x="397545" y="4297311"/>
                  <a:pt x="491067" y="4351866"/>
                </a:cubicBezTo>
                <a:cubicBezTo>
                  <a:pt x="576215" y="4401536"/>
                  <a:pt x="666551" y="4445768"/>
                  <a:pt x="762000" y="4470400"/>
                </a:cubicBezTo>
                <a:cubicBezTo>
                  <a:pt x="844163" y="4491603"/>
                  <a:pt x="931333" y="4481689"/>
                  <a:pt x="1016000" y="4487333"/>
                </a:cubicBezTo>
                <a:cubicBezTo>
                  <a:pt x="1185333" y="4464755"/>
                  <a:pt x="1356908" y="4455151"/>
                  <a:pt x="1524000" y="4419600"/>
                </a:cubicBezTo>
                <a:cubicBezTo>
                  <a:pt x="1936841" y="4331762"/>
                  <a:pt x="1715442" y="4266665"/>
                  <a:pt x="2201334" y="4216400"/>
                </a:cubicBezTo>
                <a:lnTo>
                  <a:pt x="2692400" y="4165600"/>
                </a:lnTo>
                <a:cubicBezTo>
                  <a:pt x="3294834" y="4178987"/>
                  <a:pt x="3255955" y="4094202"/>
                  <a:pt x="3589867" y="4233333"/>
                </a:cubicBezTo>
                <a:cubicBezTo>
                  <a:pt x="3613168" y="4243042"/>
                  <a:pt x="3637406" y="4252054"/>
                  <a:pt x="3657600" y="4267200"/>
                </a:cubicBezTo>
                <a:cubicBezTo>
                  <a:pt x="3683144" y="4286358"/>
                  <a:pt x="3702756" y="4312355"/>
                  <a:pt x="3725334" y="4334933"/>
                </a:cubicBezTo>
                <a:cubicBezTo>
                  <a:pt x="3719689" y="4408311"/>
                  <a:pt x="3722171" y="4482771"/>
                  <a:pt x="3708400" y="4555066"/>
                </a:cubicBezTo>
                <a:cubicBezTo>
                  <a:pt x="3699376" y="4602440"/>
                  <a:pt x="3675962" y="4645939"/>
                  <a:pt x="3657600" y="4690533"/>
                </a:cubicBezTo>
                <a:cubicBezTo>
                  <a:pt x="3620894" y="4779677"/>
                  <a:pt x="3559758" y="4915976"/>
                  <a:pt x="3505200" y="4995333"/>
                </a:cubicBezTo>
                <a:cubicBezTo>
                  <a:pt x="3475718" y="5038215"/>
                  <a:pt x="3436109" y="5073230"/>
                  <a:pt x="3403600" y="5113866"/>
                </a:cubicBezTo>
                <a:cubicBezTo>
                  <a:pt x="3368339" y="5157942"/>
                  <a:pt x="3337466" y="5205422"/>
                  <a:pt x="3302000" y="5249333"/>
                </a:cubicBezTo>
                <a:cubicBezTo>
                  <a:pt x="3218900" y="5352219"/>
                  <a:pt x="3131541" y="5451605"/>
                  <a:pt x="3048000" y="5554133"/>
                </a:cubicBezTo>
                <a:cubicBezTo>
                  <a:pt x="3007348" y="5604024"/>
                  <a:pt x="2977900" y="5664154"/>
                  <a:pt x="2929467" y="5706533"/>
                </a:cubicBezTo>
                <a:cubicBezTo>
                  <a:pt x="2804072" y="5816253"/>
                  <a:pt x="2774558" y="5836774"/>
                  <a:pt x="2658534" y="5960533"/>
                </a:cubicBezTo>
                <a:cubicBezTo>
                  <a:pt x="2617497" y="6004306"/>
                  <a:pt x="2574531" y="6046930"/>
                  <a:pt x="2540000" y="6096000"/>
                </a:cubicBezTo>
                <a:cubicBezTo>
                  <a:pt x="2467003" y="6199733"/>
                  <a:pt x="2410526" y="6314516"/>
                  <a:pt x="2336800" y="6417733"/>
                </a:cubicBezTo>
                <a:cubicBezTo>
                  <a:pt x="2308578" y="6457244"/>
                  <a:pt x="2277868" y="6495091"/>
                  <a:pt x="2252134" y="6536266"/>
                </a:cubicBezTo>
                <a:cubicBezTo>
                  <a:pt x="2175429" y="6658995"/>
                  <a:pt x="2141799" y="6733440"/>
                  <a:pt x="2099734" y="6874933"/>
                </a:cubicBezTo>
                <a:cubicBezTo>
                  <a:pt x="2056424" y="7020613"/>
                  <a:pt x="2020360" y="7168350"/>
                  <a:pt x="1981200" y="7315200"/>
                </a:cubicBezTo>
                <a:cubicBezTo>
                  <a:pt x="1975204" y="7337687"/>
                  <a:pt x="1964267" y="7382933"/>
                  <a:pt x="1964267" y="7382933"/>
                </a:cubicBezTo>
                <a:cubicBezTo>
                  <a:pt x="1981200" y="7416800"/>
                  <a:pt x="1981200" y="7467600"/>
                  <a:pt x="2015067" y="7484533"/>
                </a:cubicBezTo>
                <a:cubicBezTo>
                  <a:pt x="2195408" y="7574703"/>
                  <a:pt x="2389138" y="7521992"/>
                  <a:pt x="2573867" y="7501466"/>
                </a:cubicBezTo>
                <a:cubicBezTo>
                  <a:pt x="2686756" y="7461955"/>
                  <a:pt x="2796662" y="7412575"/>
                  <a:pt x="2912534" y="7382933"/>
                </a:cubicBezTo>
                <a:cubicBezTo>
                  <a:pt x="3180759" y="7314318"/>
                  <a:pt x="3302430" y="7315171"/>
                  <a:pt x="3556000" y="7298266"/>
                </a:cubicBezTo>
                <a:cubicBezTo>
                  <a:pt x="3663245" y="7303911"/>
                  <a:pt x="3770745" y="7305896"/>
                  <a:pt x="3877734" y="7315200"/>
                </a:cubicBezTo>
                <a:cubicBezTo>
                  <a:pt x="3900919" y="7317216"/>
                  <a:pt x="3924651" y="7321725"/>
                  <a:pt x="3945467" y="7332133"/>
                </a:cubicBezTo>
                <a:cubicBezTo>
                  <a:pt x="3970710" y="7344754"/>
                  <a:pt x="3988602" y="7369097"/>
                  <a:pt x="4013200" y="7382933"/>
                </a:cubicBezTo>
                <a:cubicBezTo>
                  <a:pt x="4202670" y="7489510"/>
                  <a:pt x="4157144" y="7472682"/>
                  <a:pt x="4301067" y="7501466"/>
                </a:cubicBezTo>
                <a:cubicBezTo>
                  <a:pt x="4436848" y="7603302"/>
                  <a:pt x="4300659" y="7514850"/>
                  <a:pt x="4436534" y="7569200"/>
                </a:cubicBezTo>
                <a:cubicBezTo>
                  <a:pt x="4640555" y="7650809"/>
                  <a:pt x="4451243" y="7598278"/>
                  <a:pt x="4605867" y="7636933"/>
                </a:cubicBezTo>
                <a:cubicBezTo>
                  <a:pt x="4622800" y="7648222"/>
                  <a:pt x="4638997" y="7660703"/>
                  <a:pt x="4656667" y="7670800"/>
                </a:cubicBezTo>
                <a:cubicBezTo>
                  <a:pt x="4678584" y="7683324"/>
                  <a:pt x="4724400" y="7704666"/>
                  <a:pt x="4724400" y="7704666"/>
                </a:cubicBezTo>
              </a:path>
            </a:pathLst>
          </a:custGeom>
          <a:ln w="7620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1" name="Grafik 10" descr="Gülen yüz ana hatları düz dolguyla">
            <a:extLst>
              <a:ext uri="{FF2B5EF4-FFF2-40B4-BE49-F238E27FC236}">
                <a16:creationId xmlns:a16="http://schemas.microsoft.com/office/drawing/2014/main" id="{19CE427E-6824-1661-0DE0-C0B22BDCFD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63016" y="8441260"/>
            <a:ext cx="975785" cy="975785"/>
          </a:xfrm>
          <a:prstGeom prst="rect">
            <a:avLst/>
          </a:prstGeom>
        </p:spPr>
      </p:pic>
      <p:pic>
        <p:nvPicPr>
          <p:cNvPr id="13" name="Grafik 12" descr="Kızgın yüz ana hatları düz dolguyla">
            <a:extLst>
              <a:ext uri="{FF2B5EF4-FFF2-40B4-BE49-F238E27FC236}">
                <a16:creationId xmlns:a16="http://schemas.microsoft.com/office/drawing/2014/main" id="{F142B398-4E46-979A-4838-46D9D1A27B2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0911" y="4635498"/>
            <a:ext cx="1123951" cy="1123951"/>
          </a:xfrm>
          <a:prstGeom prst="rect">
            <a:avLst/>
          </a:prstGeom>
        </p:spPr>
      </p:pic>
      <p:pic>
        <p:nvPicPr>
          <p:cNvPr id="15" name="Grafik 14" descr="Ağlayan yüz ana hatları düz dolguyla">
            <a:extLst>
              <a:ext uri="{FF2B5EF4-FFF2-40B4-BE49-F238E27FC236}">
                <a16:creationId xmlns:a16="http://schemas.microsoft.com/office/drawing/2014/main" id="{A0E4F871-508B-FA2B-F080-3576AD7344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14850" y="4740272"/>
            <a:ext cx="1123951" cy="1123951"/>
          </a:xfrm>
          <a:prstGeom prst="rect">
            <a:avLst/>
          </a:prstGeom>
        </p:spPr>
      </p:pic>
      <p:pic>
        <p:nvPicPr>
          <p:cNvPr id="17" name="Grafik 16" descr="Şaşırmış yüz ana hatları düz dolguyla">
            <a:extLst>
              <a:ext uri="{FF2B5EF4-FFF2-40B4-BE49-F238E27FC236}">
                <a16:creationId xmlns:a16="http://schemas.microsoft.com/office/drawing/2014/main" id="{22580C96-9281-ADCE-F9FE-E60D79B9D26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877733" y="1579033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453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3E942F-0CF2-A608-8E9A-D7B0D0788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kare, renklilik, dikdörtgen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F437E87A-43CA-F608-22CF-B6F7621A0D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909300"/>
          </a:xfrm>
          <a:prstGeom prst="rect">
            <a:avLst/>
          </a:prstGeom>
        </p:spPr>
      </p:pic>
      <p:sp>
        <p:nvSpPr>
          <p:cNvPr id="2" name="Ok: Sağ 1">
            <a:extLst>
              <a:ext uri="{FF2B5EF4-FFF2-40B4-BE49-F238E27FC236}">
                <a16:creationId xmlns:a16="http://schemas.microsoft.com/office/drawing/2014/main" id="{B847E89C-3499-A5A2-D1FF-3FC647E6F844}"/>
              </a:ext>
            </a:extLst>
          </p:cNvPr>
          <p:cNvSpPr/>
          <p:nvPr/>
        </p:nvSpPr>
        <p:spPr>
          <a:xfrm>
            <a:off x="685800" y="1492250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k: Sağ 4">
            <a:extLst>
              <a:ext uri="{FF2B5EF4-FFF2-40B4-BE49-F238E27FC236}">
                <a16:creationId xmlns:a16="http://schemas.microsoft.com/office/drawing/2014/main" id="{2A78979E-8A23-07B7-5134-3BF264F835B0}"/>
              </a:ext>
            </a:extLst>
          </p:cNvPr>
          <p:cNvSpPr/>
          <p:nvPr/>
        </p:nvSpPr>
        <p:spPr>
          <a:xfrm>
            <a:off x="651933" y="3397250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Ok: Sağ 5">
            <a:extLst>
              <a:ext uri="{FF2B5EF4-FFF2-40B4-BE49-F238E27FC236}">
                <a16:creationId xmlns:a16="http://schemas.microsoft.com/office/drawing/2014/main" id="{58260626-85F2-A999-7754-E29B7859F34F}"/>
              </a:ext>
            </a:extLst>
          </p:cNvPr>
          <p:cNvSpPr/>
          <p:nvPr/>
        </p:nvSpPr>
        <p:spPr>
          <a:xfrm>
            <a:off x="651933" y="5370475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Ok: Sağ 6">
            <a:extLst>
              <a:ext uri="{FF2B5EF4-FFF2-40B4-BE49-F238E27FC236}">
                <a16:creationId xmlns:a16="http://schemas.microsoft.com/office/drawing/2014/main" id="{A1011B7D-B521-EAEA-9059-CDE3AFFD6043}"/>
              </a:ext>
            </a:extLst>
          </p:cNvPr>
          <p:cNvSpPr/>
          <p:nvPr/>
        </p:nvSpPr>
        <p:spPr>
          <a:xfrm>
            <a:off x="651933" y="7207250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Ok: Sağ 7">
            <a:extLst>
              <a:ext uri="{FF2B5EF4-FFF2-40B4-BE49-F238E27FC236}">
                <a16:creationId xmlns:a16="http://schemas.microsoft.com/office/drawing/2014/main" id="{26E66C90-4685-D679-E93B-1562626178C6}"/>
              </a:ext>
            </a:extLst>
          </p:cNvPr>
          <p:cNvSpPr/>
          <p:nvPr/>
        </p:nvSpPr>
        <p:spPr>
          <a:xfrm>
            <a:off x="685800" y="8883650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Ok: Sağ 10">
            <a:extLst>
              <a:ext uri="{FF2B5EF4-FFF2-40B4-BE49-F238E27FC236}">
                <a16:creationId xmlns:a16="http://schemas.microsoft.com/office/drawing/2014/main" id="{0C515E48-B612-A9E7-3B11-B33A54357987}"/>
              </a:ext>
            </a:extLst>
          </p:cNvPr>
          <p:cNvSpPr/>
          <p:nvPr/>
        </p:nvSpPr>
        <p:spPr>
          <a:xfrm>
            <a:off x="2446866" y="1331875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2" name="Ok: Sağ 11">
            <a:extLst>
              <a:ext uri="{FF2B5EF4-FFF2-40B4-BE49-F238E27FC236}">
                <a16:creationId xmlns:a16="http://schemas.microsoft.com/office/drawing/2014/main" id="{985BB9DB-E75C-F6D0-3FDB-DC4CC75D3567}"/>
              </a:ext>
            </a:extLst>
          </p:cNvPr>
          <p:cNvSpPr/>
          <p:nvPr/>
        </p:nvSpPr>
        <p:spPr>
          <a:xfrm>
            <a:off x="2412999" y="3236875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Ok: Sağ 12">
            <a:extLst>
              <a:ext uri="{FF2B5EF4-FFF2-40B4-BE49-F238E27FC236}">
                <a16:creationId xmlns:a16="http://schemas.microsoft.com/office/drawing/2014/main" id="{5F4E32C8-2FA7-0DC7-4DE5-A3FB2F4F1BB4}"/>
              </a:ext>
            </a:extLst>
          </p:cNvPr>
          <p:cNvSpPr/>
          <p:nvPr/>
        </p:nvSpPr>
        <p:spPr>
          <a:xfrm>
            <a:off x="2412999" y="5210100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Ok: Sağ 13">
            <a:extLst>
              <a:ext uri="{FF2B5EF4-FFF2-40B4-BE49-F238E27FC236}">
                <a16:creationId xmlns:a16="http://schemas.microsoft.com/office/drawing/2014/main" id="{37AF0F60-1B5E-15E4-4CC8-CD7ACE6796D3}"/>
              </a:ext>
            </a:extLst>
          </p:cNvPr>
          <p:cNvSpPr/>
          <p:nvPr/>
        </p:nvSpPr>
        <p:spPr>
          <a:xfrm>
            <a:off x="2412999" y="7046875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5" name="Ok: Sağ 14">
            <a:extLst>
              <a:ext uri="{FF2B5EF4-FFF2-40B4-BE49-F238E27FC236}">
                <a16:creationId xmlns:a16="http://schemas.microsoft.com/office/drawing/2014/main" id="{A7283490-ABE2-3E51-E75F-472A8F8DCA93}"/>
              </a:ext>
            </a:extLst>
          </p:cNvPr>
          <p:cNvSpPr/>
          <p:nvPr/>
        </p:nvSpPr>
        <p:spPr>
          <a:xfrm>
            <a:off x="2446866" y="8723275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Ok: Sağ 15">
            <a:extLst>
              <a:ext uri="{FF2B5EF4-FFF2-40B4-BE49-F238E27FC236}">
                <a16:creationId xmlns:a16="http://schemas.microsoft.com/office/drawing/2014/main" id="{8EB20111-EA80-A2E8-89D6-E629EF03EBB3}"/>
              </a:ext>
            </a:extLst>
          </p:cNvPr>
          <p:cNvSpPr/>
          <p:nvPr/>
        </p:nvSpPr>
        <p:spPr>
          <a:xfrm>
            <a:off x="4207932" y="1444058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Ok: Sağ 16">
            <a:extLst>
              <a:ext uri="{FF2B5EF4-FFF2-40B4-BE49-F238E27FC236}">
                <a16:creationId xmlns:a16="http://schemas.microsoft.com/office/drawing/2014/main" id="{C0D8A6CE-01A1-5755-BC22-796F66798D88}"/>
              </a:ext>
            </a:extLst>
          </p:cNvPr>
          <p:cNvSpPr/>
          <p:nvPr/>
        </p:nvSpPr>
        <p:spPr>
          <a:xfrm>
            <a:off x="4174065" y="3349058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Ok: Sağ 17">
            <a:extLst>
              <a:ext uri="{FF2B5EF4-FFF2-40B4-BE49-F238E27FC236}">
                <a16:creationId xmlns:a16="http://schemas.microsoft.com/office/drawing/2014/main" id="{E37D9556-5CB1-AE82-A92F-15AD85BDA0E0}"/>
              </a:ext>
            </a:extLst>
          </p:cNvPr>
          <p:cNvSpPr/>
          <p:nvPr/>
        </p:nvSpPr>
        <p:spPr>
          <a:xfrm>
            <a:off x="4174065" y="5322283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Ok: Sağ 18">
            <a:extLst>
              <a:ext uri="{FF2B5EF4-FFF2-40B4-BE49-F238E27FC236}">
                <a16:creationId xmlns:a16="http://schemas.microsoft.com/office/drawing/2014/main" id="{27D6862E-5BEA-E5EB-9CBD-BA7CB04D1002}"/>
              </a:ext>
            </a:extLst>
          </p:cNvPr>
          <p:cNvSpPr/>
          <p:nvPr/>
        </p:nvSpPr>
        <p:spPr>
          <a:xfrm>
            <a:off x="4174065" y="7159058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Ok: Sağ 19">
            <a:extLst>
              <a:ext uri="{FF2B5EF4-FFF2-40B4-BE49-F238E27FC236}">
                <a16:creationId xmlns:a16="http://schemas.microsoft.com/office/drawing/2014/main" id="{33DA9AB2-0FDB-DD43-2A6D-E4F3F04CC3D5}"/>
              </a:ext>
            </a:extLst>
          </p:cNvPr>
          <p:cNvSpPr/>
          <p:nvPr/>
        </p:nvSpPr>
        <p:spPr>
          <a:xfrm>
            <a:off x="4207932" y="8835458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Ok: Sağ 20">
            <a:extLst>
              <a:ext uri="{FF2B5EF4-FFF2-40B4-BE49-F238E27FC236}">
                <a16:creationId xmlns:a16="http://schemas.microsoft.com/office/drawing/2014/main" id="{21992C84-943A-52E6-6DFC-B068480BDC5E}"/>
              </a:ext>
            </a:extLst>
          </p:cNvPr>
          <p:cNvSpPr/>
          <p:nvPr/>
        </p:nvSpPr>
        <p:spPr>
          <a:xfrm>
            <a:off x="6062132" y="1436083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Ok: Sağ 21">
            <a:extLst>
              <a:ext uri="{FF2B5EF4-FFF2-40B4-BE49-F238E27FC236}">
                <a16:creationId xmlns:a16="http://schemas.microsoft.com/office/drawing/2014/main" id="{6391A2A0-5C65-60BC-7573-8195E5B579E8}"/>
              </a:ext>
            </a:extLst>
          </p:cNvPr>
          <p:cNvSpPr/>
          <p:nvPr/>
        </p:nvSpPr>
        <p:spPr>
          <a:xfrm>
            <a:off x="6028265" y="3341083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3" name="Ok: Sağ 22">
            <a:extLst>
              <a:ext uri="{FF2B5EF4-FFF2-40B4-BE49-F238E27FC236}">
                <a16:creationId xmlns:a16="http://schemas.microsoft.com/office/drawing/2014/main" id="{A84F59CC-4CBA-93AF-A614-4E768F5E7BF4}"/>
              </a:ext>
            </a:extLst>
          </p:cNvPr>
          <p:cNvSpPr/>
          <p:nvPr/>
        </p:nvSpPr>
        <p:spPr>
          <a:xfrm>
            <a:off x="6028265" y="5314308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4" name="Ok: Sağ 23">
            <a:extLst>
              <a:ext uri="{FF2B5EF4-FFF2-40B4-BE49-F238E27FC236}">
                <a16:creationId xmlns:a16="http://schemas.microsoft.com/office/drawing/2014/main" id="{A83C14E0-E74E-74BA-C609-4A47FE916AA5}"/>
              </a:ext>
            </a:extLst>
          </p:cNvPr>
          <p:cNvSpPr/>
          <p:nvPr/>
        </p:nvSpPr>
        <p:spPr>
          <a:xfrm>
            <a:off x="6028265" y="7151083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5" name="Ok: Sağ 24">
            <a:extLst>
              <a:ext uri="{FF2B5EF4-FFF2-40B4-BE49-F238E27FC236}">
                <a16:creationId xmlns:a16="http://schemas.microsoft.com/office/drawing/2014/main" id="{E59F79F1-5185-E1EF-981D-0646D0251037}"/>
              </a:ext>
            </a:extLst>
          </p:cNvPr>
          <p:cNvSpPr/>
          <p:nvPr/>
        </p:nvSpPr>
        <p:spPr>
          <a:xfrm>
            <a:off x="6062132" y="8827483"/>
            <a:ext cx="1143000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3282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1239" y="5603762"/>
            <a:ext cx="7684397" cy="5181600"/>
            <a:chOff x="865976" y="6872402"/>
            <a:chExt cx="6354236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DOSTLUK  ANAHTARI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pic>
        <p:nvPicPr>
          <p:cNvPr id="21" name="Resim 20" descr="taslak, çizim, beyaz, çizgi sanatı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0654DE-84AD-0E12-22CD-F55CF9B839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13" y="2452348"/>
            <a:ext cx="6185087" cy="2902561"/>
          </a:xfrm>
          <a:prstGeom prst="rect">
            <a:avLst/>
          </a:prstGeom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610813" y="15449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Nasıl  dostça  davranırsın?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5442A29A-ABED-D3DB-DDB8-1713A0D92FEF}"/>
              </a:ext>
            </a:extLst>
          </p:cNvPr>
          <p:cNvSpPr txBox="1"/>
          <p:nvPr/>
        </p:nvSpPr>
        <p:spPr>
          <a:xfrm>
            <a:off x="2199054" y="5454650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Resmini çiziyorum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Resim 2" descr="diyagram, çizgi, yazı tipi, tasarım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516BB375-CF3F-5518-A75B-5F00D82E8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2"/>
          <a:stretch>
            <a:fillRect/>
          </a:stretch>
        </p:blipFill>
        <p:spPr bwMode="auto">
          <a:xfrm>
            <a:off x="2589" y="5869193"/>
            <a:ext cx="7769811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rtı 17">
            <a:extLst>
              <a:ext uri="{FF2B5EF4-FFF2-40B4-BE49-F238E27FC236}">
                <a16:creationId xmlns:a16="http://schemas.microsoft.com/office/drawing/2014/main" id="{C7F2692D-F9B4-5CCE-A7A0-2CD098E4CED6}"/>
              </a:ext>
            </a:extLst>
          </p:cNvPr>
          <p:cNvSpPr/>
          <p:nvPr/>
        </p:nvSpPr>
        <p:spPr>
          <a:xfrm>
            <a:off x="1524000" y="8189807"/>
            <a:ext cx="579120" cy="640080"/>
          </a:xfrm>
          <a:prstGeom prst="mathPl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r-TR"/>
          </a:p>
        </p:txBody>
      </p:sp>
      <p:sp>
        <p:nvSpPr>
          <p:cNvPr id="3" name="Eksi 18">
            <a:extLst>
              <a:ext uri="{FF2B5EF4-FFF2-40B4-BE49-F238E27FC236}">
                <a16:creationId xmlns:a16="http://schemas.microsoft.com/office/drawing/2014/main" id="{3CD2DFFB-4081-2820-57D2-9BF195DF5558}"/>
              </a:ext>
            </a:extLst>
          </p:cNvPr>
          <p:cNvSpPr/>
          <p:nvPr/>
        </p:nvSpPr>
        <p:spPr>
          <a:xfrm>
            <a:off x="5234942" y="8167370"/>
            <a:ext cx="563880" cy="548640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r-TR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3BCB9FE-BD82-0A78-2CDE-E28E7C76F008}"/>
              </a:ext>
            </a:extLst>
          </p:cNvPr>
          <p:cNvSpPr/>
          <p:nvPr/>
        </p:nvSpPr>
        <p:spPr>
          <a:xfrm>
            <a:off x="1516144" y="3785080"/>
            <a:ext cx="2085973" cy="2099846"/>
          </a:xfrm>
          <a:prstGeom prst="ellips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A458F5A-8307-E497-DC74-F24770CBFC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4CF5EAE4-4BE5-7306-941B-A36A9B30CD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275158"/>
            <a:ext cx="430598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26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STOK AKIŞ DİYAGRAMI</a:t>
            </a:r>
            <a:endParaRPr kumimoji="0" lang="tr-TR" altLang="tr-TR" sz="5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587E4A6-FACB-DB31-006E-60AA469577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778" y="1044843"/>
            <a:ext cx="540564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altLang="tr-TR" sz="1600" dirty="0">
                <a:solidFill>
                  <a:schemeClr val="accent2"/>
                </a:solidFill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Arkadaş edinmeyi</a:t>
            </a:r>
            <a:r>
              <a:rPr kumimoji="0" lang="tr-TR" altLang="tr-TR" sz="160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 artıran ve eksilten nedenleri çizelim.</a:t>
            </a:r>
            <a:endParaRPr kumimoji="0" lang="tr-TR" altLang="tr-TR" sz="180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D6E9BB8-0D63-ED0C-0012-5A01F71AF94D}"/>
              </a:ext>
            </a:extLst>
          </p:cNvPr>
          <p:cNvSpPr/>
          <p:nvPr/>
        </p:nvSpPr>
        <p:spPr>
          <a:xfrm>
            <a:off x="3969680" y="3785080"/>
            <a:ext cx="2085973" cy="2099846"/>
          </a:xfrm>
          <a:prstGeom prst="ellips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1C29CBD-8AC6-4A78-DC9F-12FF4F508F61}"/>
              </a:ext>
            </a:extLst>
          </p:cNvPr>
          <p:cNvSpPr/>
          <p:nvPr/>
        </p:nvSpPr>
        <p:spPr>
          <a:xfrm>
            <a:off x="53321" y="1943721"/>
            <a:ext cx="2085973" cy="2099846"/>
          </a:xfrm>
          <a:prstGeom prst="ellips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A03CE29-9A08-FBE6-69EC-D12DD7FA2F1C}"/>
              </a:ext>
            </a:extLst>
          </p:cNvPr>
          <p:cNvSpPr/>
          <p:nvPr/>
        </p:nvSpPr>
        <p:spPr>
          <a:xfrm>
            <a:off x="5516882" y="1838636"/>
            <a:ext cx="2085973" cy="2099846"/>
          </a:xfrm>
          <a:prstGeom prst="ellips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tr-TR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BFB95203-84D5-5139-7F6D-3246D11C4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655" y="6815707"/>
            <a:ext cx="126509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20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Arkadaş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altLang="tr-TR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Edinme </a:t>
            </a:r>
            <a:r>
              <a:rPr kumimoji="0" lang="tr-TR" altLang="tr-TR" sz="20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altLang="tr-TR" sz="20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Aptos" panose="020B0004020202020204" pitchFamily="34" charset="0"/>
                <a:cs typeface="Times New Roman" panose="02020603050405020304" pitchFamily="18" charset="0"/>
              </a:rPr>
              <a:t>Stoğu </a:t>
            </a:r>
            <a:endParaRPr kumimoji="0" lang="tr-TR" altLang="tr-TR" sz="20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37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Arkadaşımla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Arkadaşımla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02203-7BBD-B703-4E48-D8CAC2F9D2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8AA8B93-0D35-A14D-F77C-714E45C4644C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24790C1D-8615-F77E-4D8D-05137FEA3E12}"/>
              </a:ext>
            </a:extLst>
          </p:cNvPr>
          <p:cNvSpPr txBox="1"/>
          <p:nvPr/>
        </p:nvSpPr>
        <p:spPr>
          <a:xfrm>
            <a:off x="1508904" y="169639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Fare 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071C984B-113A-ABF5-A972-3E725FF80998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5C035554-5362-0912-F77F-5BFC0E76C55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A7349299-6354-8499-F975-1EA23A05DFD2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3631BF5-D6C7-7FA7-54AF-CE63526C6F30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D0CE56D8-FACD-DED4-BE72-1C7F2531507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ABBD3326-BF48-0B4F-CAFC-46991FF7330C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8D1ABBE0-E6D8-B70F-5FD6-A11FA7D58C3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9E163AA6-2D61-B455-23A7-F75030779EE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D0C4E3CE-D2C4-3082-CDFB-8C54DA4611FD}"/>
              </a:ext>
            </a:extLst>
          </p:cNvPr>
          <p:cNvSpPr txBox="1"/>
          <p:nvPr/>
        </p:nvSpPr>
        <p:spPr>
          <a:xfrm>
            <a:off x="2174772" y="786340"/>
            <a:ext cx="4114800" cy="8258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Cevabımın Sorusu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C3946C0F-B16D-0BB4-C93F-C2053514836D}"/>
              </a:ext>
            </a:extLst>
          </p:cNvPr>
          <p:cNvSpPr txBox="1"/>
          <p:nvPr/>
        </p:nvSpPr>
        <p:spPr>
          <a:xfrm>
            <a:off x="1914122" y="5281993"/>
            <a:ext cx="4317178" cy="1923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Cevabı;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Fare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Kırmızı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Silgi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Arkadaş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olan sorular sor.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1469FA69-81B9-D8A4-A4E6-FEC09C9A31DF}"/>
              </a:ext>
            </a:extLst>
          </p:cNvPr>
          <p:cNvSpPr txBox="1"/>
          <p:nvPr/>
        </p:nvSpPr>
        <p:spPr>
          <a:xfrm>
            <a:off x="5486849" y="1763607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Kırmızı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1448D820-0C95-28EF-F9E4-B6A35E6529F7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360EC51B-40F2-25C4-2092-E79FB5B37D2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B6120A88-6F3D-D18B-DEF4-0BDDCE6976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B59E4C14-4322-30B7-46F5-9C2EA4198E54}"/>
              </a:ext>
            </a:extLst>
          </p:cNvPr>
          <p:cNvSpPr txBox="1"/>
          <p:nvPr/>
        </p:nvSpPr>
        <p:spPr>
          <a:xfrm>
            <a:off x="149775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Silgi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6653D248-F5A1-AC4D-AF2A-15B135D6782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9D19EE20-9D4C-A6D5-A245-864AEC2B6A9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B5B51FA8-E911-7CF0-F5EA-DD144BB8A3A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C9DCD816-FD15-7844-0086-2852A0389E54}"/>
              </a:ext>
            </a:extLst>
          </p:cNvPr>
          <p:cNvSpPr txBox="1"/>
          <p:nvPr/>
        </p:nvSpPr>
        <p:spPr>
          <a:xfrm>
            <a:off x="5334000" y="7832682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Arkadaş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81306708-AE52-BC5C-F62A-D9E3C88F03D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8F620E7A-C907-3B10-E3EF-47A99CDB4902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04CE959-C642-A25F-8BEC-B02FE0EDCCB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376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Sınır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33F672-B85D-332D-0726-53DB083214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0E55DB1-8BA6-9C9C-2E77-0A8B4C93B542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6908E07-001A-75FA-8004-2F5B779B5A21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Arkadaşım eşyamı alır vermezse?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15A0E40-EFEC-A274-819A-73A2B7DD8A80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1F2FD71D-EC84-E38D-4C99-FEF3F5F77EB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1285E115-3E54-B47E-C872-4E42FCF1A3F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814086D7-B8C3-5DF3-4DE4-A8508FCD6B42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C1493404-209E-FD79-E5B3-0C6BD5AC2A0D}"/>
              </a:ext>
            </a:extLst>
          </p:cNvPr>
          <p:cNvGrpSpPr/>
          <p:nvPr/>
        </p:nvGrpSpPr>
        <p:grpSpPr>
          <a:xfrm>
            <a:off x="2338799" y="457296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53338CC2-31D6-2E1B-D418-4B22ECC382E0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14BE9D58-7930-5CCA-24D2-2ECCCFB60434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BE918C-188A-CB81-EFD9-A57093FE4057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Sorunlar ve Çözümler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4E1DD62E-A2F9-7F3D-45F8-B692B5B8310A}"/>
              </a:ext>
            </a:extLst>
          </p:cNvPr>
          <p:cNvSpPr txBox="1"/>
          <p:nvPr/>
        </p:nvSpPr>
        <p:spPr>
          <a:xfrm>
            <a:off x="1951189" y="5154032"/>
            <a:ext cx="4317178" cy="1282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Sınıfında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bu sorunlarla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karşılaşsaydın bunları 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çözerdin?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D570EDB-81EA-599E-1868-56ED43E7FA07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Sırada beklemek istemezsem?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B1F388A3-7D04-A840-B665-EC5D2E017112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6E494822-3157-BE7B-347D-7DB7FA6D1F5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E67DEC59-65C6-9D39-685B-A23869C14DF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5994DB3B-CA40-D776-0E3A-33522499B66C}"/>
              </a:ext>
            </a:extLst>
          </p:cNvPr>
          <p:cNvSpPr txBox="1"/>
          <p:nvPr/>
        </p:nvSpPr>
        <p:spPr>
          <a:xfrm>
            <a:off x="578618" y="7776385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arkadaş bulurum?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3D96AE8E-D599-CD88-013D-105130772D87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D87A2D42-76D5-20BA-DE9D-8E54DDC6FF1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A3FF88BB-F25E-703C-B724-B745A55A135A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06E2776-1779-9808-6DE1-00D693F838BC}"/>
              </a:ext>
            </a:extLst>
          </p:cNvPr>
          <p:cNvSpPr txBox="1"/>
          <p:nvPr/>
        </p:nvSpPr>
        <p:spPr>
          <a:xfrm>
            <a:off x="4574407" y="7577608"/>
            <a:ext cx="2619375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Arkadaşım oyun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oynamak istemezse?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3C85C32A-CBD7-C9E5-928B-A21A68C39AF2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F0CE3104-97E1-69EF-9075-205564C16B6B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34C26803-3B6D-18AA-D6B2-16799592751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8783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A20D6-909A-33FF-45E9-8EF397037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E9FDB34-EEEF-A583-FC15-61AC5A798B47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AD00AF37-D3B3-6229-011D-BA1F41730C44}"/>
              </a:ext>
            </a:extLst>
          </p:cNvPr>
          <p:cNvSpPr txBox="1"/>
          <p:nvPr/>
        </p:nvSpPr>
        <p:spPr>
          <a:xfrm>
            <a:off x="596462" y="1545538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Hikayenin kahramanları kimler?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6CF91CA5-7B90-C64E-BEE5-43167FA9DAD3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584E660-BE52-1458-6401-A4D754765BC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6B3725D9-A919-4137-469C-81C678B1C3E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0948837B-2446-1BC3-FFAF-42145F213D45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grpSp>
        <p:nvGrpSpPr>
          <p:cNvPr id="69" name="object 9">
            <a:extLst>
              <a:ext uri="{FF2B5EF4-FFF2-40B4-BE49-F238E27FC236}">
                <a16:creationId xmlns:a16="http://schemas.microsoft.com/office/drawing/2014/main" id="{4760046D-F7FF-2818-106B-6CFBD9D49F73}"/>
              </a:ext>
            </a:extLst>
          </p:cNvPr>
          <p:cNvGrpSpPr/>
          <p:nvPr/>
        </p:nvGrpSpPr>
        <p:grpSpPr>
          <a:xfrm>
            <a:off x="2021149" y="4837580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193C0C9A-FFEB-460E-30D2-DD337AE250CA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B5B6C02E-AE91-7A70-A717-30BFDD13A2A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035AB866-6333-F78F-63F6-F05688F7B173}"/>
              </a:ext>
            </a:extLst>
          </p:cNvPr>
          <p:cNvSpPr txBox="1"/>
          <p:nvPr/>
        </p:nvSpPr>
        <p:spPr>
          <a:xfrm>
            <a:off x="2174772" y="786340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Hikaye Haritalama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0E2ED845-4C8B-D20F-CD54-0DEB39A18852}"/>
              </a:ext>
            </a:extLst>
          </p:cNvPr>
          <p:cNvSpPr txBox="1"/>
          <p:nvPr/>
        </p:nvSpPr>
        <p:spPr>
          <a:xfrm>
            <a:off x="1808229" y="4620622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Sence sonra ne oldu?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8605C6EC-3D23-FDC4-F060-7757329A2CB5}"/>
              </a:ext>
            </a:extLst>
          </p:cNvPr>
          <p:cNvSpPr txBox="1"/>
          <p:nvPr/>
        </p:nvSpPr>
        <p:spPr>
          <a:xfrm>
            <a:off x="4716276" y="1545539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 ne zaman geçiyor?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E50558CA-78B4-1814-9F70-AAC312BA712A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DE54B199-305A-2F95-90D0-A4381D3EFD9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DD084CCD-D6A0-DABB-7173-ECCF9A42FB8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21FCB5CD-23BE-9C4D-0715-0CBCC1D03FB7}"/>
              </a:ext>
            </a:extLst>
          </p:cNvPr>
          <p:cNvSpPr txBox="1"/>
          <p:nvPr/>
        </p:nvSpPr>
        <p:spPr>
          <a:xfrm>
            <a:off x="561685" y="7638351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Hikayedeki problem neydi, nasıl çözüldü?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D5FA7229-6633-C9E5-A8D7-FA8773C3066B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0BE884D8-29EC-7F1C-3C07-E36355218F9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E9A0101-2ACD-9AFC-937B-DB3B02F8925E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6B9722BC-9CB3-5972-33EE-300AF12F182C}"/>
              </a:ext>
            </a:extLst>
          </p:cNvPr>
          <p:cNvSpPr txBox="1"/>
          <p:nvPr/>
        </p:nvSpPr>
        <p:spPr>
          <a:xfrm>
            <a:off x="4574407" y="7644710"/>
            <a:ext cx="26193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 Hikayede en ilgini çeken olay neydi?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70EEEE3A-6DFB-151F-D888-7517FFB46BF4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B0EED430-587A-B985-1F20-9907097673C5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23472743-1169-FBD5-87FB-4A5B532AA7D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6318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54472E-3123-A591-C5C6-DE6218757C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EA194896-FCF9-A5DE-984E-F4110555D3ED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7DDDF2E9-60D2-6866-FCB1-F72053DF23B4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BCEC8C96-9E26-44DA-ED36-7CDD68B444CA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ACC08CF-F735-748F-1B95-D57229D4D329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Yeni arkadaşımı tasarlıyorum?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C1C263F6-FFBC-1037-ACDB-DA7B2AD5817B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68F5599D-6FD2-99C7-F29B-ABDC866F524B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627C61F8-3C79-2A6C-4AD0-F460E427060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12" name="object 7">
            <a:extLst>
              <a:ext uri="{FF2B5EF4-FFF2-40B4-BE49-F238E27FC236}">
                <a16:creationId xmlns:a16="http://schemas.microsoft.com/office/drawing/2014/main" id="{26194104-9CAA-F990-2C9C-B30F4160F201}"/>
              </a:ext>
            </a:extLst>
          </p:cNvPr>
          <p:cNvSpPr txBox="1"/>
          <p:nvPr/>
        </p:nvSpPr>
        <p:spPr>
          <a:xfrm>
            <a:off x="533400" y="9243650"/>
            <a:ext cx="2451287" cy="874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Adı: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Özellikleri: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En sevdiği hayvan:</a:t>
            </a:r>
          </a:p>
          <a:p>
            <a:pPr algn="l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1400" spc="114" dirty="0">
                <a:solidFill>
                  <a:srgbClr val="EE3135"/>
                </a:solidFill>
                <a:latin typeface="Calibri"/>
                <a:cs typeface="Calibri"/>
              </a:rPr>
              <a:t>En sevdiği oyun:</a:t>
            </a:r>
            <a:endParaRPr sz="1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6109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5D8DB-8478-7C84-FBAF-93C85ECE4E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8E9BDB98-EA7E-240C-22DF-C54E38A8AD3E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E1C2B32B-E950-C794-A31B-5D18F460765B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303EA093-8812-CC81-7514-8CFBEFC28078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A84F7EE9-79ED-E53A-0404-632CC0C673DD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3D217764-9CC3-D94E-48FF-63D06682B3DC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112CD7CA-DDDB-DFB2-1762-2CCF007838B8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38B66E4A-8921-C9B7-EE46-6909F3B956C7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260F5F58-F682-8DAE-03D4-F8715FB8E518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94AFB2A-C0A7-D339-6956-86C377E2168B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FA04320F-3E63-A4B2-DB73-0CDBB3DD39CB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43C188C-7493-AC8F-F431-383D08ABD33A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Duygu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52E2B792-6326-2853-9503-0124A3B48C8A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60742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</Words>
  <Application>Microsoft Office PowerPoint</Application>
  <PresentationFormat>Özel</PresentationFormat>
  <Paragraphs>92</Paragraphs>
  <Slides>14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9" baseType="lpstr">
      <vt:lpstr>Arial</vt:lpstr>
      <vt:lpstr>Calibri</vt:lpstr>
      <vt:lpstr>Comic Sans MS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2025-08-07T15:52:53Z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