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80" r:id="rId2"/>
    <p:sldId id="293" r:id="rId3"/>
    <p:sldId id="304" r:id="rId4"/>
    <p:sldId id="306" r:id="rId5"/>
    <p:sldId id="307" r:id="rId6"/>
    <p:sldId id="308" r:id="rId7"/>
    <p:sldId id="276" r:id="rId8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092ABA-182D-4F85-A210-D9B0926E4307}" v="7" dt="2025-08-22T07:11:56.211"/>
    <p1510:client id="{7CB8FD48-0F34-4EDA-B727-4E66D213E677}" v="2" dt="2025-08-21T07:37:42.96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816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21T07:37:42.968" v="19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  <pc:sldChg chg="add">
        <pc:chgData name="Özlem Tuncay" userId="13296526b5cb572e" providerId="LiveId" clId="{7CB8FD48-0F34-4EDA-B727-4E66D213E677}" dt="2025-08-21T07:37:42.968" v="19"/>
        <pc:sldMkLst>
          <pc:docMk/>
          <pc:sldMk cId="0" sldId="305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0E092ABA-182D-4F85-A210-D9B0926E4307}"/>
    <pc:docChg chg="undo custSel addSld delSld modSld">
      <pc:chgData name="Özlem Tuncay" userId="13296526b5cb572e" providerId="LiveId" clId="{0E092ABA-182D-4F85-A210-D9B0926E4307}" dt="2025-08-22T07:14:48.473" v="135" actId="47"/>
      <pc:docMkLst>
        <pc:docMk/>
      </pc:docMkLst>
      <pc:sldChg chg="add del setBg">
        <pc:chgData name="Özlem Tuncay" userId="13296526b5cb572e" providerId="LiveId" clId="{0E092ABA-182D-4F85-A210-D9B0926E4307}" dt="2025-08-22T07:08:46.822" v="81"/>
        <pc:sldMkLst>
          <pc:docMk/>
          <pc:sldMk cId="1882121375" sldId="258"/>
        </pc:sldMkLst>
      </pc:sldChg>
      <pc:sldChg chg="del">
        <pc:chgData name="Özlem Tuncay" userId="13296526b5cb572e" providerId="LiveId" clId="{0E092ABA-182D-4F85-A210-D9B0926E4307}" dt="2025-08-22T07:14:43.620" v="130" actId="47"/>
        <pc:sldMkLst>
          <pc:docMk/>
          <pc:sldMk cId="0" sldId="260"/>
        </pc:sldMkLst>
      </pc:sldChg>
      <pc:sldChg chg="del">
        <pc:chgData name="Özlem Tuncay" userId="13296526b5cb572e" providerId="LiveId" clId="{0E092ABA-182D-4F85-A210-D9B0926E4307}" dt="2025-08-22T07:14:48.473" v="135" actId="47"/>
        <pc:sldMkLst>
          <pc:docMk/>
          <pc:sldMk cId="200917236" sldId="270"/>
        </pc:sldMkLst>
      </pc:sldChg>
      <pc:sldChg chg="del">
        <pc:chgData name="Özlem Tuncay" userId="13296526b5cb572e" providerId="LiveId" clId="{0E092ABA-182D-4F85-A210-D9B0926E4307}" dt="2025-08-22T07:14:40.647" v="126" actId="47"/>
        <pc:sldMkLst>
          <pc:docMk/>
          <pc:sldMk cId="3198036310" sldId="271"/>
        </pc:sldMkLst>
      </pc:sldChg>
      <pc:sldChg chg="modSp mod">
        <pc:chgData name="Özlem Tuncay" userId="13296526b5cb572e" providerId="LiveId" clId="{0E092ABA-182D-4F85-A210-D9B0926E4307}" dt="2025-08-22T07:05:30.825" v="37" actId="20577"/>
        <pc:sldMkLst>
          <pc:docMk/>
          <pc:sldMk cId="3846548102" sldId="280"/>
        </pc:sldMkLst>
        <pc:spChg chg="mod">
          <ac:chgData name="Özlem Tuncay" userId="13296526b5cb572e" providerId="LiveId" clId="{0E092ABA-182D-4F85-A210-D9B0926E4307}" dt="2025-08-22T07:05:30.825" v="37" actId="20577"/>
          <ac:spMkLst>
            <pc:docMk/>
            <pc:sldMk cId="3846548102" sldId="280"/>
            <ac:spMk id="7" creationId="{C6F5975B-33C0-D1AA-3A19-6A323CAD883C}"/>
          </ac:spMkLst>
        </pc:spChg>
      </pc:sldChg>
      <pc:sldChg chg="del">
        <pc:chgData name="Özlem Tuncay" userId="13296526b5cb572e" providerId="LiveId" clId="{0E092ABA-182D-4F85-A210-D9B0926E4307}" dt="2025-08-22T07:14:41.240" v="127" actId="47"/>
        <pc:sldMkLst>
          <pc:docMk/>
          <pc:sldMk cId="4226201436" sldId="283"/>
        </pc:sldMkLst>
      </pc:sldChg>
      <pc:sldChg chg="del">
        <pc:chgData name="Özlem Tuncay" userId="13296526b5cb572e" providerId="LiveId" clId="{0E092ABA-182D-4F85-A210-D9B0926E4307}" dt="2025-08-22T07:14:44.481" v="131" actId="47"/>
        <pc:sldMkLst>
          <pc:docMk/>
          <pc:sldMk cId="1953763254" sldId="288"/>
        </pc:sldMkLst>
      </pc:sldChg>
      <pc:sldChg chg="del">
        <pc:chgData name="Özlem Tuncay" userId="13296526b5cb572e" providerId="LiveId" clId="{0E092ABA-182D-4F85-A210-D9B0926E4307}" dt="2025-08-22T07:14:37.059" v="125" actId="47"/>
        <pc:sldMkLst>
          <pc:docMk/>
          <pc:sldMk cId="0" sldId="291"/>
        </pc:sldMkLst>
      </pc:sldChg>
      <pc:sldChg chg="modSp mod">
        <pc:chgData name="Özlem Tuncay" userId="13296526b5cb572e" providerId="LiveId" clId="{0E092ABA-182D-4F85-A210-D9B0926E4307}" dt="2025-08-22T07:05:46.602" v="60" actId="20577"/>
        <pc:sldMkLst>
          <pc:docMk/>
          <pc:sldMk cId="751807643" sldId="293"/>
        </pc:sldMkLst>
        <pc:spChg chg="mod">
          <ac:chgData name="Özlem Tuncay" userId="13296526b5cb572e" providerId="LiveId" clId="{0E092ABA-182D-4F85-A210-D9B0926E4307}" dt="2025-08-22T07:05:46.602" v="60" actId="20577"/>
          <ac:spMkLst>
            <pc:docMk/>
            <pc:sldMk cId="751807643" sldId="293"/>
            <ac:spMk id="7" creationId="{24206FFF-2436-473C-E80A-A09618D05917}"/>
          </ac:spMkLst>
        </pc:spChg>
      </pc:sldChg>
      <pc:sldChg chg="del">
        <pc:chgData name="Özlem Tuncay" userId="13296526b5cb572e" providerId="LiveId" clId="{0E092ABA-182D-4F85-A210-D9B0926E4307}" dt="2025-08-22T07:14:45.161" v="132" actId="47"/>
        <pc:sldMkLst>
          <pc:docMk/>
          <pc:sldMk cId="3268783947" sldId="294"/>
        </pc:sldMkLst>
      </pc:sldChg>
      <pc:sldChg chg="del">
        <pc:chgData name="Özlem Tuncay" userId="13296526b5cb572e" providerId="LiveId" clId="{0E092ABA-182D-4F85-A210-D9B0926E4307}" dt="2025-08-22T07:14:46.844" v="133" actId="47"/>
        <pc:sldMkLst>
          <pc:docMk/>
          <pc:sldMk cId="4176318678" sldId="300"/>
        </pc:sldMkLst>
      </pc:sldChg>
      <pc:sldChg chg="del">
        <pc:chgData name="Özlem Tuncay" userId="13296526b5cb572e" providerId="LiveId" clId="{0E092ABA-182D-4F85-A210-D9B0926E4307}" dt="2025-08-22T07:14:47.668" v="134" actId="47"/>
        <pc:sldMkLst>
          <pc:docMk/>
          <pc:sldMk cId="811375129" sldId="302"/>
        </pc:sldMkLst>
      </pc:sldChg>
      <pc:sldChg chg="del">
        <pc:chgData name="Özlem Tuncay" userId="13296526b5cb572e" providerId="LiveId" clId="{0E092ABA-182D-4F85-A210-D9B0926E4307}" dt="2025-08-22T07:14:42.137" v="128" actId="47"/>
        <pc:sldMkLst>
          <pc:docMk/>
          <pc:sldMk cId="0" sldId="303"/>
        </pc:sldMkLst>
      </pc:sldChg>
      <pc:sldChg chg="modSp mod">
        <pc:chgData name="Özlem Tuncay" userId="13296526b5cb572e" providerId="LiveId" clId="{0E092ABA-182D-4F85-A210-D9B0926E4307}" dt="2025-08-22T07:06:51.033" v="79" actId="20577"/>
        <pc:sldMkLst>
          <pc:docMk/>
          <pc:sldMk cId="542468054" sldId="304"/>
        </pc:sldMkLst>
        <pc:spChg chg="mod">
          <ac:chgData name="Özlem Tuncay" userId="13296526b5cb572e" providerId="LiveId" clId="{0E092ABA-182D-4F85-A210-D9B0926E4307}" dt="2025-08-22T07:06:51.033" v="79" actId="20577"/>
          <ac:spMkLst>
            <pc:docMk/>
            <pc:sldMk cId="542468054" sldId="304"/>
            <ac:spMk id="17" creationId="{B0C77AB0-587B-D3F8-424A-F8439EE432CA}"/>
          </ac:spMkLst>
        </pc:spChg>
      </pc:sldChg>
      <pc:sldChg chg="del">
        <pc:chgData name="Özlem Tuncay" userId="13296526b5cb572e" providerId="LiveId" clId="{0E092ABA-182D-4F85-A210-D9B0926E4307}" dt="2025-08-22T07:14:42.869" v="129" actId="47"/>
        <pc:sldMkLst>
          <pc:docMk/>
          <pc:sldMk cId="0" sldId="305"/>
        </pc:sldMkLst>
      </pc:sldChg>
      <pc:sldChg chg="addSp modSp new mod">
        <pc:chgData name="Özlem Tuncay" userId="13296526b5cb572e" providerId="LiveId" clId="{0E092ABA-182D-4F85-A210-D9B0926E4307}" dt="2025-08-22T07:10:56.298" v="101" actId="1076"/>
        <pc:sldMkLst>
          <pc:docMk/>
          <pc:sldMk cId="1592403938" sldId="306"/>
        </pc:sldMkLst>
        <pc:spChg chg="add mod">
          <ac:chgData name="Özlem Tuncay" userId="13296526b5cb572e" providerId="LiveId" clId="{0E092ABA-182D-4F85-A210-D9B0926E4307}" dt="2025-08-22T07:10:07.490" v="93" actId="1076"/>
          <ac:spMkLst>
            <pc:docMk/>
            <pc:sldMk cId="1592403938" sldId="306"/>
            <ac:spMk id="2" creationId="{A18039A5-1A03-52B1-7DBB-53901258233A}"/>
          </ac:spMkLst>
        </pc:spChg>
        <pc:spChg chg="add mod">
          <ac:chgData name="Özlem Tuncay" userId="13296526b5cb572e" providerId="LiveId" clId="{0E092ABA-182D-4F85-A210-D9B0926E4307}" dt="2025-08-22T07:10:07.490" v="93" actId="1076"/>
          <ac:spMkLst>
            <pc:docMk/>
            <pc:sldMk cId="1592403938" sldId="306"/>
            <ac:spMk id="4" creationId="{EBDBD9B9-84AF-8DF0-5D6A-7B1EF71615F8}"/>
          </ac:spMkLst>
        </pc:spChg>
        <pc:spChg chg="add mod">
          <ac:chgData name="Özlem Tuncay" userId="13296526b5cb572e" providerId="LiveId" clId="{0E092ABA-182D-4F85-A210-D9B0926E4307}" dt="2025-08-22T07:10:07.490" v="93" actId="1076"/>
          <ac:spMkLst>
            <pc:docMk/>
            <pc:sldMk cId="1592403938" sldId="306"/>
            <ac:spMk id="13" creationId="{DFE78F9E-C8A1-3121-DD21-B3E999DDB152}"/>
          </ac:spMkLst>
        </pc:spChg>
        <pc:spChg chg="add mod">
          <ac:chgData name="Özlem Tuncay" userId="13296526b5cb572e" providerId="LiveId" clId="{0E092ABA-182D-4F85-A210-D9B0926E4307}" dt="2025-08-22T07:10:07.490" v="93" actId="1076"/>
          <ac:spMkLst>
            <pc:docMk/>
            <pc:sldMk cId="1592403938" sldId="306"/>
            <ac:spMk id="14" creationId="{E93BA242-D78B-54D4-5912-6426ED9A1E8A}"/>
          </ac:spMkLst>
        </pc:spChg>
        <pc:spChg chg="add mod">
          <ac:chgData name="Özlem Tuncay" userId="13296526b5cb572e" providerId="LiveId" clId="{0E092ABA-182D-4F85-A210-D9B0926E4307}" dt="2025-08-22T07:10:07.490" v="93" actId="1076"/>
          <ac:spMkLst>
            <pc:docMk/>
            <pc:sldMk cId="1592403938" sldId="306"/>
            <ac:spMk id="15" creationId="{F72A0D09-B132-8728-C8E7-9C32F546A327}"/>
          </ac:spMkLst>
        </pc:spChg>
        <pc:spChg chg="add mod">
          <ac:chgData name="Özlem Tuncay" userId="13296526b5cb572e" providerId="LiveId" clId="{0E092ABA-182D-4F85-A210-D9B0926E4307}" dt="2025-08-22T07:10:07.490" v="93" actId="1076"/>
          <ac:spMkLst>
            <pc:docMk/>
            <pc:sldMk cId="1592403938" sldId="306"/>
            <ac:spMk id="16" creationId="{EBC5A1B9-7460-0627-6750-74B65A938C1D}"/>
          </ac:spMkLst>
        </pc:spChg>
        <pc:picChg chg="add mod">
          <ac:chgData name="Özlem Tuncay" userId="13296526b5cb572e" providerId="LiveId" clId="{0E092ABA-182D-4F85-A210-D9B0926E4307}" dt="2025-08-22T07:10:07.490" v="93" actId="1076"/>
          <ac:picMkLst>
            <pc:docMk/>
            <pc:sldMk cId="1592403938" sldId="306"/>
            <ac:picMk id="3" creationId="{B148BFC8-4F08-F3DA-C8B0-262EBAA8743D}"/>
          </ac:picMkLst>
        </pc:picChg>
        <pc:picChg chg="add mod">
          <ac:chgData name="Özlem Tuncay" userId="13296526b5cb572e" providerId="LiveId" clId="{0E092ABA-182D-4F85-A210-D9B0926E4307}" dt="2025-08-22T07:10:07.490" v="93" actId="1076"/>
          <ac:picMkLst>
            <pc:docMk/>
            <pc:sldMk cId="1592403938" sldId="306"/>
            <ac:picMk id="9" creationId="{DF893F87-2C29-0578-EAF9-BBD7B4F6D247}"/>
          </ac:picMkLst>
        </pc:picChg>
        <pc:picChg chg="add mod">
          <ac:chgData name="Özlem Tuncay" userId="13296526b5cb572e" providerId="LiveId" clId="{0E092ABA-182D-4F85-A210-D9B0926E4307}" dt="2025-08-22T07:10:07.490" v="93" actId="1076"/>
          <ac:picMkLst>
            <pc:docMk/>
            <pc:sldMk cId="1592403938" sldId="306"/>
            <ac:picMk id="10" creationId="{01071F00-9FF8-D95B-36A5-DE7AA9900917}"/>
          </ac:picMkLst>
        </pc:picChg>
        <pc:picChg chg="add mod">
          <ac:chgData name="Özlem Tuncay" userId="13296526b5cb572e" providerId="LiveId" clId="{0E092ABA-182D-4F85-A210-D9B0926E4307}" dt="2025-08-22T07:10:07.490" v="93" actId="1076"/>
          <ac:picMkLst>
            <pc:docMk/>
            <pc:sldMk cId="1592403938" sldId="306"/>
            <ac:picMk id="11" creationId="{3DBBE986-4F23-60D3-B8B9-8BD516E4F252}"/>
          </ac:picMkLst>
        </pc:picChg>
        <pc:picChg chg="add mod">
          <ac:chgData name="Özlem Tuncay" userId="13296526b5cb572e" providerId="LiveId" clId="{0E092ABA-182D-4F85-A210-D9B0926E4307}" dt="2025-08-22T07:10:56.298" v="101" actId="1076"/>
          <ac:picMkLst>
            <pc:docMk/>
            <pc:sldMk cId="1592403938" sldId="306"/>
            <ac:picMk id="17" creationId="{C0858185-08D2-EFDE-45AD-B8257C3B820B}"/>
          </ac:picMkLst>
        </pc:picChg>
      </pc:sldChg>
      <pc:sldChg chg="addSp modSp new mod">
        <pc:chgData name="Özlem Tuncay" userId="13296526b5cb572e" providerId="LiveId" clId="{0E092ABA-182D-4F85-A210-D9B0926E4307}" dt="2025-08-22T07:11:38.364" v="111" actId="1076"/>
        <pc:sldMkLst>
          <pc:docMk/>
          <pc:sldMk cId="3454205298" sldId="307"/>
        </pc:sldMkLst>
        <pc:picChg chg="add mod">
          <ac:chgData name="Özlem Tuncay" userId="13296526b5cb572e" providerId="LiveId" clId="{0E092ABA-182D-4F85-A210-D9B0926E4307}" dt="2025-08-22T07:11:38.364" v="111" actId="1076"/>
          <ac:picMkLst>
            <pc:docMk/>
            <pc:sldMk cId="3454205298" sldId="307"/>
            <ac:picMk id="2" creationId="{E1441C3A-3DA6-E860-24F2-B30462A8515C}"/>
          </ac:picMkLst>
        </pc:picChg>
      </pc:sldChg>
      <pc:sldChg chg="addSp delSp modSp new mod">
        <pc:chgData name="Özlem Tuncay" userId="13296526b5cb572e" providerId="LiveId" clId="{0E092ABA-182D-4F85-A210-D9B0926E4307}" dt="2025-08-22T07:14:15.753" v="124" actId="1076"/>
        <pc:sldMkLst>
          <pc:docMk/>
          <pc:sldMk cId="2692023124" sldId="308"/>
        </pc:sldMkLst>
        <pc:picChg chg="add del mod">
          <ac:chgData name="Özlem Tuncay" userId="13296526b5cb572e" providerId="LiveId" clId="{0E092ABA-182D-4F85-A210-D9B0926E4307}" dt="2025-08-22T07:12:19.052" v="119" actId="21"/>
          <ac:picMkLst>
            <pc:docMk/>
            <pc:sldMk cId="2692023124" sldId="308"/>
            <ac:picMk id="2" creationId="{55F3AD9E-AAE3-D552-452E-B4669B1D9F0C}"/>
          </ac:picMkLst>
        </pc:picChg>
        <pc:picChg chg="add del">
          <ac:chgData name="Özlem Tuncay" userId="13296526b5cb572e" providerId="LiveId" clId="{0E092ABA-182D-4F85-A210-D9B0926E4307}" dt="2025-08-22T07:13:20.122" v="121" actId="22"/>
          <ac:picMkLst>
            <pc:docMk/>
            <pc:sldMk cId="2692023124" sldId="308"/>
            <ac:picMk id="4" creationId="{1BBD332A-E541-D94B-58C2-EDA79EBF49E9}"/>
          </ac:picMkLst>
        </pc:picChg>
        <pc:picChg chg="add mod">
          <ac:chgData name="Özlem Tuncay" userId="13296526b5cb572e" providerId="LiveId" clId="{0E092ABA-182D-4F85-A210-D9B0926E4307}" dt="2025-08-22T07:14:15.753" v="124" actId="1076"/>
          <ac:picMkLst>
            <pc:docMk/>
            <pc:sldMk cId="2692023124" sldId="308"/>
            <ac:picMk id="6" creationId="{371083D8-0C33-EBF3-63AD-1632DBD0709B}"/>
          </ac:picMkLst>
        </pc:picChg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22.08.2025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Hangi Ülkeleri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1676400" y="944651"/>
            <a:ext cx="5086985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Ülkelerle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6DBFDF-F14F-7C57-2B15-6233204CFB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33287F09-74D1-BF87-B6A8-B0B04D4DC389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D7103E0D-28FE-CCAB-B22B-55F74B78263F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B99D6A55-D1D2-D8D6-E52D-C7CC6EFB471D}"/>
              </a:ext>
            </a:extLst>
          </p:cNvPr>
          <p:cNvSpPr txBox="1"/>
          <p:nvPr/>
        </p:nvSpPr>
        <p:spPr>
          <a:xfrm>
            <a:off x="2902706" y="6184870"/>
            <a:ext cx="21424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40" dirty="0">
                <a:solidFill>
                  <a:srgbClr val="EE3135"/>
                </a:solidFill>
                <a:latin typeface="Calibri"/>
                <a:cs typeface="Calibri"/>
              </a:rPr>
              <a:t>Öğrendim?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5">
            <a:extLst>
              <a:ext uri="{FF2B5EF4-FFF2-40B4-BE49-F238E27FC236}">
                <a16:creationId xmlns:a16="http://schemas.microsoft.com/office/drawing/2014/main" id="{314AD908-B06A-7304-52FD-7889AD7974A6}"/>
              </a:ext>
            </a:extLst>
          </p:cNvPr>
          <p:cNvGrpSpPr/>
          <p:nvPr/>
        </p:nvGrpSpPr>
        <p:grpSpPr>
          <a:xfrm>
            <a:off x="375381" y="1934214"/>
            <a:ext cx="7162800" cy="4205565"/>
            <a:chOff x="865981" y="2949003"/>
            <a:chExt cx="6354445" cy="3387725"/>
          </a:xfrm>
        </p:grpSpPr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5081915B-D5AC-165C-6D91-4B075F4C718B}"/>
                </a:ext>
              </a:extLst>
            </p:cNvPr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>
              <a:extLst>
                <a:ext uri="{FF2B5EF4-FFF2-40B4-BE49-F238E27FC236}">
                  <a16:creationId xmlns:a16="http://schemas.microsoft.com/office/drawing/2014/main" id="{2471C1B1-3905-A182-8BDD-1BF24FA8C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>
            <a:extLst>
              <a:ext uri="{FF2B5EF4-FFF2-40B4-BE49-F238E27FC236}">
                <a16:creationId xmlns:a16="http://schemas.microsoft.com/office/drawing/2014/main" id="{5B90974E-AA42-6536-1180-58E07D368EF7}"/>
              </a:ext>
            </a:extLst>
          </p:cNvPr>
          <p:cNvGrpSpPr/>
          <p:nvPr/>
        </p:nvGrpSpPr>
        <p:grpSpPr>
          <a:xfrm>
            <a:off x="392788" y="6404184"/>
            <a:ext cx="7162560" cy="4505116"/>
            <a:chOff x="865976" y="6872402"/>
            <a:chExt cx="6354445" cy="3387725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FEF5F974-3796-E7F1-6D22-2650830A2C80}"/>
                </a:ext>
              </a:extLst>
            </p:cNvPr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475599EF-60A4-50A4-6F63-9CD91501F32C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sp>
        <p:nvSpPr>
          <p:cNvPr id="16" name="object 16">
            <a:extLst>
              <a:ext uri="{FF2B5EF4-FFF2-40B4-BE49-F238E27FC236}">
                <a16:creationId xmlns:a16="http://schemas.microsoft.com/office/drawing/2014/main" id="{A19E431A-352E-823C-F380-5F367EA7415A}"/>
              </a:ext>
            </a:extLst>
          </p:cNvPr>
          <p:cNvSpPr txBox="1"/>
          <p:nvPr/>
        </p:nvSpPr>
        <p:spPr>
          <a:xfrm>
            <a:off x="1631536" y="1669809"/>
            <a:ext cx="438467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sz="1900" spc="-25" dirty="0">
                <a:solidFill>
                  <a:srgbClr val="FFFFFF"/>
                </a:solidFill>
                <a:latin typeface="Calibri"/>
                <a:cs typeface="Calibri"/>
              </a:rPr>
              <a:t>Can </a:t>
            </a:r>
            <a:r>
              <a:rPr sz="1900" spc="-10" dirty="0" err="1">
                <a:solidFill>
                  <a:srgbClr val="FFFFFF"/>
                </a:solidFill>
                <a:latin typeface="Calibri"/>
                <a:cs typeface="Calibri"/>
              </a:rPr>
              <a:t>ıntı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lang="tr-TR" sz="2600" spc="50" dirty="0">
                <a:solidFill>
                  <a:srgbClr val="EE3135"/>
                </a:solidFill>
                <a:latin typeface="Calibri"/>
                <a:cs typeface="Calibri"/>
              </a:rPr>
              <a:t>Biliyorum?</a:t>
            </a:r>
            <a:endParaRPr lang="tr-TR" sz="2600" dirty="0">
              <a:latin typeface="Calibri"/>
              <a:cs typeface="Calibri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B0C77AB0-587B-D3F8-424A-F8439EE432CA}"/>
              </a:ext>
            </a:extLst>
          </p:cNvPr>
          <p:cNvSpPr txBox="1"/>
          <p:nvPr/>
        </p:nvSpPr>
        <p:spPr>
          <a:xfrm>
            <a:off x="1693864" y="661765"/>
            <a:ext cx="43846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DEYİM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Küplere Binmek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B8604CC8-5E0B-8DCC-4B5F-0E4F0B6755B4}"/>
              </a:ext>
            </a:extLst>
          </p:cNvPr>
          <p:cNvSpPr/>
          <p:nvPr/>
        </p:nvSpPr>
        <p:spPr>
          <a:xfrm>
            <a:off x="2303781" y="664670"/>
            <a:ext cx="3435985" cy="895482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42468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Resim 16">
            <a:extLst>
              <a:ext uri="{FF2B5EF4-FFF2-40B4-BE49-F238E27FC236}">
                <a16:creationId xmlns:a16="http://schemas.microsoft.com/office/drawing/2014/main" id="{C0858185-08D2-EFDE-45AD-B8257C3B82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1337988" y="1644650"/>
            <a:ext cx="10600773" cy="7620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403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>
            <a:extLst>
              <a:ext uri="{FF2B5EF4-FFF2-40B4-BE49-F238E27FC236}">
                <a16:creationId xmlns:a16="http://schemas.microsoft.com/office/drawing/2014/main" id="{E1441C3A-3DA6-E860-24F2-B30462A851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1523519" y="2032482"/>
            <a:ext cx="10819437" cy="693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205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esim 5">
            <a:extLst>
              <a:ext uri="{FF2B5EF4-FFF2-40B4-BE49-F238E27FC236}">
                <a16:creationId xmlns:a16="http://schemas.microsoft.com/office/drawing/2014/main" id="{371083D8-0C33-EBF3-63AD-1632DBD070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419" y="1035050"/>
            <a:ext cx="5791561" cy="9049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023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74</Words>
  <Application>Microsoft Office PowerPoint</Application>
  <PresentationFormat>Özel</PresentationFormat>
  <Paragraphs>23</Paragraphs>
  <Slides>7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7</vt:i4>
      </vt:variant>
    </vt:vector>
  </HeadingPairs>
  <TitlesOfParts>
    <vt:vector size="11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2025-08-22T07:14:56Z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