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91" r:id="rId2"/>
    <p:sldId id="305" r:id="rId3"/>
    <p:sldId id="276" r:id="rId4"/>
    <p:sldId id="270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4BE577B1-F201-4D90-B04C-7054E7E8CC78}"/>
    <pc:docChg chg="delSld modSld">
      <pc:chgData name="Özlem Tuncay" userId="13296526b5cb572e" providerId="LiveId" clId="{4BE577B1-F201-4D90-B04C-7054E7E8CC78}" dt="2025-08-21T15:15:02.094" v="21" actId="47"/>
      <pc:docMkLst>
        <pc:docMk/>
      </pc:docMkLst>
      <pc:sldChg chg="del">
        <pc:chgData name="Özlem Tuncay" userId="13296526b5cb572e" providerId="LiveId" clId="{4BE577B1-F201-4D90-B04C-7054E7E8CC78}" dt="2025-08-21T15:14:58.436" v="17" actId="47"/>
        <pc:sldMkLst>
          <pc:docMk/>
          <pc:sldMk cId="0" sldId="260"/>
        </pc:sldMkLst>
      </pc:sldChg>
      <pc:sldChg chg="del">
        <pc:chgData name="Özlem Tuncay" userId="13296526b5cb572e" providerId="LiveId" clId="{4BE577B1-F201-4D90-B04C-7054E7E8CC78}" dt="2025-08-21T15:14:54.075" v="14" actId="47"/>
        <pc:sldMkLst>
          <pc:docMk/>
          <pc:sldMk cId="3198036310" sldId="271"/>
        </pc:sldMkLst>
      </pc:sldChg>
      <pc:sldChg chg="del">
        <pc:chgData name="Özlem Tuncay" userId="13296526b5cb572e" providerId="LiveId" clId="{4BE577B1-F201-4D90-B04C-7054E7E8CC78}" dt="2025-08-21T15:14:50.815" v="11" actId="47"/>
        <pc:sldMkLst>
          <pc:docMk/>
          <pc:sldMk cId="3846548102" sldId="280"/>
        </pc:sldMkLst>
      </pc:sldChg>
      <pc:sldChg chg="del">
        <pc:chgData name="Özlem Tuncay" userId="13296526b5cb572e" providerId="LiveId" clId="{4BE577B1-F201-4D90-B04C-7054E7E8CC78}" dt="2025-08-21T15:14:54.669" v="15" actId="47"/>
        <pc:sldMkLst>
          <pc:docMk/>
          <pc:sldMk cId="4226201436" sldId="283"/>
        </pc:sldMkLst>
      </pc:sldChg>
      <pc:sldChg chg="del">
        <pc:chgData name="Özlem Tuncay" userId="13296526b5cb572e" providerId="LiveId" clId="{4BE577B1-F201-4D90-B04C-7054E7E8CC78}" dt="2025-08-21T15:14:59.209" v="18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4BE577B1-F201-4D90-B04C-7054E7E8CC78}" dt="2025-08-21T15:12:20.865" v="10" actId="20577"/>
        <pc:sldMkLst>
          <pc:docMk/>
          <pc:sldMk cId="0" sldId="291"/>
        </pc:sldMkLst>
        <pc:spChg chg="mod">
          <ac:chgData name="Özlem Tuncay" userId="13296526b5cb572e" providerId="LiveId" clId="{4BE577B1-F201-4D90-B04C-7054E7E8CC78}" dt="2025-08-21T15:12:20.865" v="10" actId="20577"/>
          <ac:spMkLst>
            <pc:docMk/>
            <pc:sldMk cId="0" sldId="291"/>
            <ac:spMk id="17" creationId="{00F5244C-E0E2-9B99-90BF-54451DB8F292}"/>
          </ac:spMkLst>
        </pc:spChg>
      </pc:sldChg>
      <pc:sldChg chg="del">
        <pc:chgData name="Özlem Tuncay" userId="13296526b5cb572e" providerId="LiveId" clId="{4BE577B1-F201-4D90-B04C-7054E7E8CC78}" dt="2025-08-21T15:14:51.971" v="12" actId="47"/>
        <pc:sldMkLst>
          <pc:docMk/>
          <pc:sldMk cId="751807643" sldId="293"/>
        </pc:sldMkLst>
      </pc:sldChg>
      <pc:sldChg chg="del">
        <pc:chgData name="Özlem Tuncay" userId="13296526b5cb572e" providerId="LiveId" clId="{4BE577B1-F201-4D90-B04C-7054E7E8CC78}" dt="2025-08-21T15:15:00.115" v="19" actId="47"/>
        <pc:sldMkLst>
          <pc:docMk/>
          <pc:sldMk cId="3268783947" sldId="294"/>
        </pc:sldMkLst>
      </pc:sldChg>
      <pc:sldChg chg="del">
        <pc:chgData name="Özlem Tuncay" userId="13296526b5cb572e" providerId="LiveId" clId="{4BE577B1-F201-4D90-B04C-7054E7E8CC78}" dt="2025-08-21T15:15:01.342" v="20" actId="47"/>
        <pc:sldMkLst>
          <pc:docMk/>
          <pc:sldMk cId="4176318678" sldId="300"/>
        </pc:sldMkLst>
      </pc:sldChg>
      <pc:sldChg chg="del">
        <pc:chgData name="Özlem Tuncay" userId="13296526b5cb572e" providerId="LiveId" clId="{4BE577B1-F201-4D90-B04C-7054E7E8CC78}" dt="2025-08-21T15:15:02.094" v="21" actId="47"/>
        <pc:sldMkLst>
          <pc:docMk/>
          <pc:sldMk cId="811375129" sldId="302"/>
        </pc:sldMkLst>
      </pc:sldChg>
      <pc:sldChg chg="del">
        <pc:chgData name="Özlem Tuncay" userId="13296526b5cb572e" providerId="LiveId" clId="{4BE577B1-F201-4D90-B04C-7054E7E8CC78}" dt="2025-08-21T15:14:56.830" v="16" actId="47"/>
        <pc:sldMkLst>
          <pc:docMk/>
          <pc:sldMk cId="0" sldId="303"/>
        </pc:sldMkLst>
      </pc:sldChg>
      <pc:sldChg chg="del">
        <pc:chgData name="Özlem Tuncay" userId="13296526b5cb572e" providerId="LiveId" clId="{4BE577B1-F201-4D90-B04C-7054E7E8CC78}" dt="2025-08-21T15:14:53.370" v="13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Nihale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Maskot arkadaşımı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A490E690-A7D3-8ACF-6EBE-966E4B68CD23}"/>
              </a:ext>
            </a:extLst>
          </p:cNvPr>
          <p:cNvSpPr txBox="1"/>
          <p:nvPr/>
        </p:nvSpPr>
        <p:spPr>
          <a:xfrm>
            <a:off x="533400" y="9243650"/>
            <a:ext cx="245128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Adı: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Özellikleri: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Nerede yaşar: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Nasıl beslenir: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87</Words>
  <Application>Microsoft Office PowerPoint</Application>
  <PresentationFormat>Özel</PresentationFormat>
  <Paragraphs>28</Paragraphs>
  <Slides>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2025-08-21T15:15:07Z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