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80" r:id="rId2"/>
    <p:sldId id="293" r:id="rId3"/>
    <p:sldId id="276" r:id="rId4"/>
    <p:sldId id="270" r:id="rId5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0ADD1ECF-D290-4B39-A321-B5968C64689B}"/>
    <pc:docChg chg="custSel delSld modSld">
      <pc:chgData name="Özlem Tuncay" userId="13296526b5cb572e" providerId="LiveId" clId="{0ADD1ECF-D290-4B39-A321-B5968C64689B}" dt="2025-08-22T06:54:49.749" v="87" actId="478"/>
      <pc:docMkLst>
        <pc:docMk/>
      </pc:docMkLst>
      <pc:sldChg chg="del">
        <pc:chgData name="Özlem Tuncay" userId="13296526b5cb572e" providerId="LiveId" clId="{0ADD1ECF-D290-4B39-A321-B5968C64689B}" dt="2025-08-22T06:54:16.650" v="49" actId="47"/>
        <pc:sldMkLst>
          <pc:docMk/>
          <pc:sldMk cId="0" sldId="260"/>
        </pc:sldMkLst>
      </pc:sldChg>
      <pc:sldChg chg="delSp modSp mod">
        <pc:chgData name="Özlem Tuncay" userId="13296526b5cb572e" providerId="LiveId" clId="{0ADD1ECF-D290-4B39-A321-B5968C64689B}" dt="2025-08-22T06:54:49.749" v="87" actId="478"/>
        <pc:sldMkLst>
          <pc:docMk/>
          <pc:sldMk cId="200917236" sldId="270"/>
        </pc:sldMkLst>
        <pc:spChg chg="mod">
          <ac:chgData name="Özlem Tuncay" userId="13296526b5cb572e" providerId="LiveId" clId="{0ADD1ECF-D290-4B39-A321-B5968C64689B}" dt="2025-08-22T06:54:44.370" v="86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0ADD1ECF-D290-4B39-A321-B5968C64689B}" dt="2025-08-22T06:54:49.749" v="87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0ADD1ECF-D290-4B39-A321-B5968C64689B}" dt="2025-08-22T06:54:04.024" v="45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0ADD1ECF-D290-4B39-A321-B5968C64689B}" dt="2025-08-22T06:47:56.784" v="19" actId="20577"/>
        <pc:sldMkLst>
          <pc:docMk/>
          <pc:sldMk cId="3846548102" sldId="280"/>
        </pc:sldMkLst>
        <pc:spChg chg="mod">
          <ac:chgData name="Özlem Tuncay" userId="13296526b5cb572e" providerId="LiveId" clId="{0ADD1ECF-D290-4B39-A321-B5968C64689B}" dt="2025-08-22T06:47:56.784" v="19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0ADD1ECF-D290-4B39-A321-B5968C64689B}" dt="2025-08-22T06:54:04.566" v="46" actId="47"/>
        <pc:sldMkLst>
          <pc:docMk/>
          <pc:sldMk cId="4226201436" sldId="283"/>
        </pc:sldMkLst>
      </pc:sldChg>
      <pc:sldChg chg="del">
        <pc:chgData name="Özlem Tuncay" userId="13296526b5cb572e" providerId="LiveId" clId="{0ADD1ECF-D290-4B39-A321-B5968C64689B}" dt="2025-08-22T06:54:17.887" v="50" actId="47"/>
        <pc:sldMkLst>
          <pc:docMk/>
          <pc:sldMk cId="1953763254" sldId="288"/>
        </pc:sldMkLst>
      </pc:sldChg>
      <pc:sldChg chg="del">
        <pc:chgData name="Özlem Tuncay" userId="13296526b5cb572e" providerId="LiveId" clId="{0ADD1ECF-D290-4B39-A321-B5968C64689B}" dt="2025-08-22T06:54:02.739" v="43" actId="47"/>
        <pc:sldMkLst>
          <pc:docMk/>
          <pc:sldMk cId="0" sldId="291"/>
        </pc:sldMkLst>
      </pc:sldChg>
      <pc:sldChg chg="modSp mod">
        <pc:chgData name="Özlem Tuncay" userId="13296526b5cb572e" providerId="LiveId" clId="{0ADD1ECF-D290-4B39-A321-B5968C64689B}" dt="2025-08-22T06:48:13.688" v="42" actId="20577"/>
        <pc:sldMkLst>
          <pc:docMk/>
          <pc:sldMk cId="751807643" sldId="293"/>
        </pc:sldMkLst>
        <pc:spChg chg="mod">
          <ac:chgData name="Özlem Tuncay" userId="13296526b5cb572e" providerId="LiveId" clId="{0ADD1ECF-D290-4B39-A321-B5968C64689B}" dt="2025-08-22T06:48:13.688" v="42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0ADD1ECF-D290-4B39-A321-B5968C64689B}" dt="2025-08-22T06:54:18.494" v="51" actId="47"/>
        <pc:sldMkLst>
          <pc:docMk/>
          <pc:sldMk cId="3268783947" sldId="294"/>
        </pc:sldMkLst>
      </pc:sldChg>
      <pc:sldChg chg="del">
        <pc:chgData name="Özlem Tuncay" userId="13296526b5cb572e" providerId="LiveId" clId="{0ADD1ECF-D290-4B39-A321-B5968C64689B}" dt="2025-08-22T06:54:21.553" v="52" actId="47"/>
        <pc:sldMkLst>
          <pc:docMk/>
          <pc:sldMk cId="4176318678" sldId="300"/>
        </pc:sldMkLst>
      </pc:sldChg>
      <pc:sldChg chg="del">
        <pc:chgData name="Özlem Tuncay" userId="13296526b5cb572e" providerId="LiveId" clId="{0ADD1ECF-D290-4B39-A321-B5968C64689B}" dt="2025-08-22T06:54:22.253" v="53" actId="47"/>
        <pc:sldMkLst>
          <pc:docMk/>
          <pc:sldMk cId="811375129" sldId="302"/>
        </pc:sldMkLst>
      </pc:sldChg>
      <pc:sldChg chg="del">
        <pc:chgData name="Özlem Tuncay" userId="13296526b5cb572e" providerId="LiveId" clId="{0ADD1ECF-D290-4B39-A321-B5968C64689B}" dt="2025-08-22T06:54:06.127" v="47" actId="47"/>
        <pc:sldMkLst>
          <pc:docMk/>
          <pc:sldMk cId="0" sldId="303"/>
        </pc:sldMkLst>
      </pc:sldChg>
      <pc:sldChg chg="del">
        <pc:chgData name="Özlem Tuncay" userId="13296526b5cb572e" providerId="LiveId" clId="{0ADD1ECF-D290-4B39-A321-B5968C64689B}" dt="2025-08-22T06:54:03.419" v="44" actId="47"/>
        <pc:sldMkLst>
          <pc:docMk/>
          <pc:sldMk cId="542468054" sldId="304"/>
        </pc:sldMkLst>
      </pc:sldChg>
      <pc:sldChg chg="del">
        <pc:chgData name="Özlem Tuncay" userId="13296526b5cb572e" providerId="LiveId" clId="{0ADD1ECF-D290-4B39-A321-B5968C64689B}" dt="2025-08-22T06:54:06.815" v="48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Ülkemizle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Ülkemizle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Tarihi eserimi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69</Words>
  <Application>Microsoft Office PowerPoint</Application>
  <PresentationFormat>Özel</PresentationFormat>
  <Paragraphs>23</Paragraphs>
  <Slides>4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8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2025-08-22T06:54:58Z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