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80" r:id="rId2"/>
    <p:sldId id="293" r:id="rId3"/>
    <p:sldId id="291" r:id="rId4"/>
    <p:sldId id="276" r:id="rId5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B8FD48-0F34-4EDA-B727-4E66D213E677}" v="2" dt="2025-08-21T07:37:42.968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816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21T07:37:42.968" v="19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  <pc:sldChg chg="add">
        <pc:chgData name="Özlem Tuncay" userId="13296526b5cb572e" providerId="LiveId" clId="{7CB8FD48-0F34-4EDA-B727-4E66D213E677}" dt="2025-08-21T07:37:42.968" v="19"/>
        <pc:sldMkLst>
          <pc:docMk/>
          <pc:sldMk cId="0" sldId="305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08452E27-6850-400D-A753-89F440285743}"/>
    <pc:docChg chg="delSld modSld">
      <pc:chgData name="Özlem Tuncay" userId="13296526b5cb572e" providerId="LiveId" clId="{08452E27-6850-400D-A753-89F440285743}" dt="2025-08-21T14:57:38.052" v="71" actId="47"/>
      <pc:docMkLst>
        <pc:docMk/>
      </pc:docMkLst>
      <pc:sldChg chg="del">
        <pc:chgData name="Özlem Tuncay" userId="13296526b5cb572e" providerId="LiveId" clId="{08452E27-6850-400D-A753-89F440285743}" dt="2025-08-21T14:57:28.892" v="66" actId="47"/>
        <pc:sldMkLst>
          <pc:docMk/>
          <pc:sldMk cId="0" sldId="260"/>
        </pc:sldMkLst>
      </pc:sldChg>
      <pc:sldChg chg="del">
        <pc:chgData name="Özlem Tuncay" userId="13296526b5cb572e" providerId="LiveId" clId="{08452E27-6850-400D-A753-89F440285743}" dt="2025-08-21T14:57:38.052" v="71" actId="47"/>
        <pc:sldMkLst>
          <pc:docMk/>
          <pc:sldMk cId="200917236" sldId="270"/>
        </pc:sldMkLst>
      </pc:sldChg>
      <pc:sldChg chg="del">
        <pc:chgData name="Özlem Tuncay" userId="13296526b5cb572e" providerId="LiveId" clId="{08452E27-6850-400D-A753-89F440285743}" dt="2025-08-21T14:57:25.830" v="62" actId="47"/>
        <pc:sldMkLst>
          <pc:docMk/>
          <pc:sldMk cId="3198036310" sldId="271"/>
        </pc:sldMkLst>
      </pc:sldChg>
      <pc:sldChg chg="modSp mod">
        <pc:chgData name="Özlem Tuncay" userId="13296526b5cb572e" providerId="LiveId" clId="{08452E27-6850-400D-A753-89F440285743}" dt="2025-08-21T14:48:20.008" v="22" actId="20577"/>
        <pc:sldMkLst>
          <pc:docMk/>
          <pc:sldMk cId="3846548102" sldId="280"/>
        </pc:sldMkLst>
        <pc:spChg chg="mod">
          <ac:chgData name="Özlem Tuncay" userId="13296526b5cb572e" providerId="LiveId" clId="{08452E27-6850-400D-A753-89F440285743}" dt="2025-08-21T14:48:20.008" v="22" actId="20577"/>
          <ac:spMkLst>
            <pc:docMk/>
            <pc:sldMk cId="3846548102" sldId="280"/>
            <ac:spMk id="7" creationId="{C6F5975B-33C0-D1AA-3A19-6A323CAD883C}"/>
          </ac:spMkLst>
        </pc:spChg>
      </pc:sldChg>
      <pc:sldChg chg="del">
        <pc:chgData name="Özlem Tuncay" userId="13296526b5cb572e" providerId="LiveId" clId="{08452E27-6850-400D-A753-89F440285743}" dt="2025-08-21T14:57:26.508" v="63" actId="47"/>
        <pc:sldMkLst>
          <pc:docMk/>
          <pc:sldMk cId="4226201436" sldId="283"/>
        </pc:sldMkLst>
      </pc:sldChg>
      <pc:sldChg chg="del">
        <pc:chgData name="Özlem Tuncay" userId="13296526b5cb572e" providerId="LiveId" clId="{08452E27-6850-400D-A753-89F440285743}" dt="2025-08-21T14:57:29.761" v="67" actId="47"/>
        <pc:sldMkLst>
          <pc:docMk/>
          <pc:sldMk cId="1953763254" sldId="288"/>
        </pc:sldMkLst>
      </pc:sldChg>
      <pc:sldChg chg="modSp mod">
        <pc:chgData name="Özlem Tuncay" userId="13296526b5cb572e" providerId="LiveId" clId="{08452E27-6850-400D-A753-89F440285743}" dt="2025-08-21T14:50:48.469" v="60" actId="20577"/>
        <pc:sldMkLst>
          <pc:docMk/>
          <pc:sldMk cId="0" sldId="291"/>
        </pc:sldMkLst>
        <pc:spChg chg="mod">
          <ac:chgData name="Özlem Tuncay" userId="13296526b5cb572e" providerId="LiveId" clId="{08452E27-6850-400D-A753-89F440285743}" dt="2025-08-21T14:50:48.469" v="60" actId="20577"/>
          <ac:spMkLst>
            <pc:docMk/>
            <pc:sldMk cId="0" sldId="291"/>
            <ac:spMk id="17" creationId="{00F5244C-E0E2-9B99-90BF-54451DB8F292}"/>
          </ac:spMkLst>
        </pc:spChg>
      </pc:sldChg>
      <pc:sldChg chg="modSp mod">
        <pc:chgData name="Özlem Tuncay" userId="13296526b5cb572e" providerId="LiveId" clId="{08452E27-6850-400D-A753-89F440285743}" dt="2025-08-21T14:48:47.364" v="50" actId="1076"/>
        <pc:sldMkLst>
          <pc:docMk/>
          <pc:sldMk cId="751807643" sldId="293"/>
        </pc:sldMkLst>
        <pc:spChg chg="mod">
          <ac:chgData name="Özlem Tuncay" userId="13296526b5cb572e" providerId="LiveId" clId="{08452E27-6850-400D-A753-89F440285743}" dt="2025-08-21T14:48:47.364" v="50" actId="1076"/>
          <ac:spMkLst>
            <pc:docMk/>
            <pc:sldMk cId="751807643" sldId="293"/>
            <ac:spMk id="7" creationId="{24206FFF-2436-473C-E80A-A09618D05917}"/>
          </ac:spMkLst>
        </pc:spChg>
      </pc:sldChg>
      <pc:sldChg chg="del">
        <pc:chgData name="Özlem Tuncay" userId="13296526b5cb572e" providerId="LiveId" clId="{08452E27-6850-400D-A753-89F440285743}" dt="2025-08-21T14:57:30.767" v="68" actId="47"/>
        <pc:sldMkLst>
          <pc:docMk/>
          <pc:sldMk cId="3268783947" sldId="294"/>
        </pc:sldMkLst>
      </pc:sldChg>
      <pc:sldChg chg="del">
        <pc:chgData name="Özlem Tuncay" userId="13296526b5cb572e" providerId="LiveId" clId="{08452E27-6850-400D-A753-89F440285743}" dt="2025-08-21T14:57:32.361" v="69" actId="47"/>
        <pc:sldMkLst>
          <pc:docMk/>
          <pc:sldMk cId="4176318678" sldId="300"/>
        </pc:sldMkLst>
      </pc:sldChg>
      <pc:sldChg chg="del">
        <pc:chgData name="Özlem Tuncay" userId="13296526b5cb572e" providerId="LiveId" clId="{08452E27-6850-400D-A753-89F440285743}" dt="2025-08-21T14:57:32.985" v="70" actId="47"/>
        <pc:sldMkLst>
          <pc:docMk/>
          <pc:sldMk cId="811375129" sldId="302"/>
        </pc:sldMkLst>
      </pc:sldChg>
      <pc:sldChg chg="del">
        <pc:chgData name="Özlem Tuncay" userId="13296526b5cb572e" providerId="LiveId" clId="{08452E27-6850-400D-A753-89F440285743}" dt="2025-08-21T14:57:27.455" v="64" actId="47"/>
        <pc:sldMkLst>
          <pc:docMk/>
          <pc:sldMk cId="0" sldId="303"/>
        </pc:sldMkLst>
      </pc:sldChg>
      <pc:sldChg chg="del">
        <pc:chgData name="Özlem Tuncay" userId="13296526b5cb572e" providerId="LiveId" clId="{08452E27-6850-400D-A753-89F440285743}" dt="2025-08-21T14:57:24.723" v="61" actId="47"/>
        <pc:sldMkLst>
          <pc:docMk/>
          <pc:sldMk cId="542468054" sldId="304"/>
        </pc:sldMkLst>
      </pc:sldChg>
      <pc:sldChg chg="del">
        <pc:chgData name="Özlem Tuncay" userId="13296526b5cb572e" providerId="LiveId" clId="{08452E27-6850-400D-A753-89F440285743}" dt="2025-08-21T14:57:28.203" v="65" actId="47"/>
        <pc:sldMkLst>
          <pc:docMk/>
          <pc:sldMk cId="0" sldId="305"/>
        </pc:sldMkLst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21.08.2025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74086-B8C9-6ED0-591B-BDF03338B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ADCA7EF-0AE3-E42B-D447-288A8B25A88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A0EB8325-97FB-23F5-4125-4AC6C273E257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40301567-2D19-F491-F4EB-AA70352960B2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C6F5975B-33C0-D1AA-3A19-6A323CAD883C}"/>
              </a:ext>
            </a:extLst>
          </p:cNvPr>
          <p:cNvSpPr txBox="1"/>
          <p:nvPr/>
        </p:nvSpPr>
        <p:spPr>
          <a:xfrm>
            <a:off x="876238" y="973057"/>
            <a:ext cx="6781800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sz="2200" spc="120" dirty="0">
                <a:solidFill>
                  <a:srgbClr val="5CCAEB"/>
                </a:solidFill>
                <a:latin typeface="Calibri"/>
                <a:cs typeface="Calibri"/>
              </a:rPr>
              <a:t>MERAK</a:t>
            </a:r>
            <a:r>
              <a:rPr sz="2200" spc="484" dirty="0">
                <a:solidFill>
                  <a:srgbClr val="5CCAEB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5CCAEB"/>
                </a:solidFill>
                <a:latin typeface="Calibri"/>
                <a:cs typeface="Calibri"/>
              </a:rPr>
              <a:t>EDİYORUM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Araç- Gereçlerle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 err="1">
                <a:solidFill>
                  <a:srgbClr val="EE3135"/>
                </a:solidFill>
                <a:latin typeface="Calibri"/>
                <a:cs typeface="Calibri"/>
              </a:rPr>
              <a:t>Neyi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80" dirty="0">
                <a:solidFill>
                  <a:srgbClr val="EE3135"/>
                </a:solidFill>
                <a:latin typeface="Calibri"/>
                <a:cs typeface="Calibri"/>
              </a:rPr>
              <a:t>Mera</a:t>
            </a:r>
            <a:r>
              <a:rPr lang="tr-TR" sz="2600" spc="80" dirty="0">
                <a:solidFill>
                  <a:srgbClr val="EE3135"/>
                </a:solidFill>
                <a:latin typeface="Calibri"/>
                <a:cs typeface="Calibri"/>
              </a:rPr>
              <a:t>k </a:t>
            </a:r>
            <a:r>
              <a:rPr sz="2600" spc="90" dirty="0" err="1">
                <a:solidFill>
                  <a:srgbClr val="EE3135"/>
                </a:solidFill>
                <a:latin typeface="Calibri"/>
                <a:cs typeface="Calibri"/>
              </a:rPr>
              <a:t>Ediyorum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ACE547CD-B4F0-1B2C-F5B5-C1995EE45DC9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3C79C18B-DAA2-C890-01F9-DC13E3C7D7B7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3913F971-8EC7-6B52-7DE0-2215B289A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654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3EDFF-B74F-2168-ABD0-F619698BB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5F38CE4-71BE-80FD-9728-AEAFDBC8E72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DEC35DB-1C67-8DA6-ABD7-4F174AA5AD5D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C1F5951D-AF7A-6E2A-9ED9-31E579879A58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4206FFF-2436-473C-E80A-A09618D05917}"/>
              </a:ext>
            </a:extLst>
          </p:cNvPr>
          <p:cNvSpPr txBox="1"/>
          <p:nvPr/>
        </p:nvSpPr>
        <p:spPr>
          <a:xfrm>
            <a:off x="1171891" y="984635"/>
            <a:ext cx="6096000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120" dirty="0">
                <a:solidFill>
                  <a:srgbClr val="5CCAEB"/>
                </a:solidFill>
                <a:latin typeface="Calibri"/>
                <a:cs typeface="Calibri"/>
              </a:rPr>
              <a:t>ÖĞRENDİKLERİM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Araç-Gereçlerle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>
                <a:solidFill>
                  <a:srgbClr val="EE3135"/>
                </a:solidFill>
                <a:latin typeface="Calibri"/>
                <a:cs typeface="Calibri"/>
              </a:rPr>
              <a:t>N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eler Öğrendim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F6DBACB1-6CEA-88BD-C965-960BF0CFEC8F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1A38EED3-CAA8-4E2D-98C9-027C7DCE6B5D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9867F3B3-BB23-6839-0B21-0C139722B76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180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02706" y="6184870"/>
            <a:ext cx="214249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40" dirty="0">
                <a:solidFill>
                  <a:srgbClr val="EE3135"/>
                </a:solidFill>
                <a:latin typeface="Calibri"/>
                <a:cs typeface="Calibri"/>
              </a:rPr>
              <a:t>Öğrendim?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375381" y="1934214"/>
            <a:ext cx="7162800" cy="4205565"/>
            <a:chOff x="865981" y="2949003"/>
            <a:chExt cx="6354445" cy="3387725"/>
          </a:xfrm>
        </p:grpSpPr>
        <p:sp>
          <p:nvSpPr>
            <p:cNvPr id="6" name="object 6"/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392788" y="6404184"/>
            <a:ext cx="7162560" cy="4505116"/>
            <a:chOff x="865976" y="6872402"/>
            <a:chExt cx="6354445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1631536" y="1669809"/>
            <a:ext cx="4384675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sz="1900" spc="-25" dirty="0">
                <a:solidFill>
                  <a:srgbClr val="FFFFFF"/>
                </a:solidFill>
                <a:latin typeface="Calibri"/>
                <a:cs typeface="Calibri"/>
              </a:rPr>
              <a:t>Can </a:t>
            </a:r>
            <a:r>
              <a:rPr sz="1900" spc="-10" dirty="0" err="1">
                <a:solidFill>
                  <a:srgbClr val="FFFFFF"/>
                </a:solidFill>
                <a:latin typeface="Calibri"/>
                <a:cs typeface="Calibri"/>
              </a:rPr>
              <a:t>ıntı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lang="tr-TR" sz="2600" spc="50" dirty="0">
                <a:solidFill>
                  <a:srgbClr val="EE3135"/>
                </a:solidFill>
                <a:latin typeface="Calibri"/>
                <a:cs typeface="Calibri"/>
              </a:rPr>
              <a:t>Biliyorum?</a:t>
            </a:r>
            <a:endParaRPr lang="tr-TR" sz="2600" dirty="0">
              <a:latin typeface="Calibri"/>
              <a:cs typeface="Calibri"/>
            </a:endParaRPr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id="{00F5244C-E0E2-9B99-90BF-54451DB8F292}"/>
              </a:ext>
            </a:extLst>
          </p:cNvPr>
          <p:cNvSpPr txBox="1"/>
          <p:nvPr/>
        </p:nvSpPr>
        <p:spPr>
          <a:xfrm>
            <a:off x="1693864" y="661765"/>
            <a:ext cx="438467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sz="2200" spc="90" dirty="0">
                <a:solidFill>
                  <a:srgbClr val="5CCAEB"/>
                </a:solidFill>
                <a:latin typeface="Calibri"/>
                <a:cs typeface="Calibri"/>
              </a:rPr>
              <a:t>ACABA</a:t>
            </a: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Havan </a:t>
            </a: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EE3135"/>
                </a:solidFill>
                <a:latin typeface="Calibri"/>
                <a:cs typeface="Calibri"/>
              </a:rPr>
              <a:t>Demek?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E23591A4-516C-82AD-C7E2-DEF209D4957D}"/>
              </a:ext>
            </a:extLst>
          </p:cNvPr>
          <p:cNvSpPr/>
          <p:nvPr/>
        </p:nvSpPr>
        <p:spPr>
          <a:xfrm>
            <a:off x="2303781" y="664670"/>
            <a:ext cx="3435985" cy="895482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Words>78</Words>
  <Application>Microsoft Office PowerPoint</Application>
  <PresentationFormat>Özel</PresentationFormat>
  <Paragraphs>23</Paragraphs>
  <Slides>4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4</vt:i4>
      </vt:variant>
    </vt:vector>
  </HeadingPairs>
  <TitlesOfParts>
    <vt:vector size="8" baseType="lpstr">
      <vt:lpstr>Aptos</vt:lpstr>
      <vt:lpstr>Calibri</vt:lpstr>
      <vt:lpstr>Times New Roman</vt:lpstr>
      <vt:lpstr>Office Theme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2025-08-21T14:57:44Z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