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0" r:id="rId2"/>
    <p:sldId id="293" r:id="rId3"/>
    <p:sldId id="276" r:id="rId4"/>
    <p:sldId id="270" r:id="rId5"/>
    <p:sldId id="306" r:id="rId6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E682E0-F80E-4689-8CC2-B2E95D5D03D9}" v="1" dt="2025-08-21T15:08:59.998"/>
    <p1510:client id="{7CB8FD48-0F34-4EDA-B727-4E66D213E677}" v="2" dt="2025-08-21T07:37:42.96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30E682E0-F80E-4689-8CC2-B2E95D5D03D9}"/>
    <pc:docChg chg="custSel addSld delSld modSld">
      <pc:chgData name="Özlem Tuncay" userId="13296526b5cb572e" providerId="LiveId" clId="{30E682E0-F80E-4689-8CC2-B2E95D5D03D9}" dt="2025-08-21T15:10:43.505" v="179" actId="47"/>
      <pc:docMkLst>
        <pc:docMk/>
      </pc:docMkLst>
      <pc:sldChg chg="del">
        <pc:chgData name="Özlem Tuncay" userId="13296526b5cb572e" providerId="LiveId" clId="{30E682E0-F80E-4689-8CC2-B2E95D5D03D9}" dt="2025-08-21T15:10:38.097" v="175" actId="47"/>
        <pc:sldMkLst>
          <pc:docMk/>
          <pc:sldMk cId="0" sldId="260"/>
        </pc:sldMkLst>
      </pc:sldChg>
      <pc:sldChg chg="delSp modSp mod">
        <pc:chgData name="Özlem Tuncay" userId="13296526b5cb572e" providerId="LiveId" clId="{30E682E0-F80E-4689-8CC2-B2E95D5D03D9}" dt="2025-08-21T15:07:29.457" v="94" actId="478"/>
        <pc:sldMkLst>
          <pc:docMk/>
          <pc:sldMk cId="200917236" sldId="270"/>
        </pc:sldMkLst>
        <pc:spChg chg="mod">
          <ac:chgData name="Özlem Tuncay" userId="13296526b5cb572e" providerId="LiveId" clId="{30E682E0-F80E-4689-8CC2-B2E95D5D03D9}" dt="2025-08-21T15:07:25.253" v="93" actId="20577"/>
          <ac:spMkLst>
            <pc:docMk/>
            <pc:sldMk cId="200917236" sldId="270"/>
            <ac:spMk id="7" creationId="{2C229FF8-2C45-2365-AFB2-078AB2489146}"/>
          </ac:spMkLst>
        </pc:spChg>
        <pc:spChg chg="del">
          <ac:chgData name="Özlem Tuncay" userId="13296526b5cb572e" providerId="LiveId" clId="{30E682E0-F80E-4689-8CC2-B2E95D5D03D9}" dt="2025-08-21T15:07:29.457" v="94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30E682E0-F80E-4689-8CC2-B2E95D5D03D9}" dt="2025-08-21T15:10:32.001" v="171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30E682E0-F80E-4689-8CC2-B2E95D5D03D9}" dt="2025-08-21T15:05:03.391" v="19" actId="20577"/>
        <pc:sldMkLst>
          <pc:docMk/>
          <pc:sldMk cId="3846548102" sldId="280"/>
        </pc:sldMkLst>
        <pc:spChg chg="mod">
          <ac:chgData name="Özlem Tuncay" userId="13296526b5cb572e" providerId="LiveId" clId="{30E682E0-F80E-4689-8CC2-B2E95D5D03D9}" dt="2025-08-21T15:05:03.391" v="19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30E682E0-F80E-4689-8CC2-B2E95D5D03D9}" dt="2025-08-21T15:10:32.666" v="172" actId="47"/>
        <pc:sldMkLst>
          <pc:docMk/>
          <pc:sldMk cId="4226201436" sldId="283"/>
        </pc:sldMkLst>
      </pc:sldChg>
      <pc:sldChg chg="del">
        <pc:chgData name="Özlem Tuncay" userId="13296526b5cb572e" providerId="LiveId" clId="{30E682E0-F80E-4689-8CC2-B2E95D5D03D9}" dt="2025-08-21T15:10:39.245" v="176" actId="47"/>
        <pc:sldMkLst>
          <pc:docMk/>
          <pc:sldMk cId="1953763254" sldId="288"/>
        </pc:sldMkLst>
      </pc:sldChg>
      <pc:sldChg chg="del">
        <pc:chgData name="Özlem Tuncay" userId="13296526b5cb572e" providerId="LiveId" clId="{30E682E0-F80E-4689-8CC2-B2E95D5D03D9}" dt="2025-08-21T15:10:27.701" v="169" actId="47"/>
        <pc:sldMkLst>
          <pc:docMk/>
          <pc:sldMk cId="0" sldId="291"/>
        </pc:sldMkLst>
      </pc:sldChg>
      <pc:sldChg chg="modSp mod">
        <pc:chgData name="Özlem Tuncay" userId="13296526b5cb572e" providerId="LiveId" clId="{30E682E0-F80E-4689-8CC2-B2E95D5D03D9}" dt="2025-08-21T15:05:21.425" v="41" actId="6549"/>
        <pc:sldMkLst>
          <pc:docMk/>
          <pc:sldMk cId="751807643" sldId="293"/>
        </pc:sldMkLst>
        <pc:spChg chg="mod">
          <ac:chgData name="Özlem Tuncay" userId="13296526b5cb572e" providerId="LiveId" clId="{30E682E0-F80E-4689-8CC2-B2E95D5D03D9}" dt="2025-08-21T15:05:21.425" v="41" actId="6549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30E682E0-F80E-4689-8CC2-B2E95D5D03D9}" dt="2025-08-21T15:10:39.794" v="177" actId="47"/>
        <pc:sldMkLst>
          <pc:docMk/>
          <pc:sldMk cId="3268783947" sldId="294"/>
        </pc:sldMkLst>
      </pc:sldChg>
      <pc:sldChg chg="del">
        <pc:chgData name="Özlem Tuncay" userId="13296526b5cb572e" providerId="LiveId" clId="{30E682E0-F80E-4689-8CC2-B2E95D5D03D9}" dt="2025-08-21T15:10:42.705" v="178" actId="47"/>
        <pc:sldMkLst>
          <pc:docMk/>
          <pc:sldMk cId="4176318678" sldId="300"/>
        </pc:sldMkLst>
      </pc:sldChg>
      <pc:sldChg chg="del">
        <pc:chgData name="Özlem Tuncay" userId="13296526b5cb572e" providerId="LiveId" clId="{30E682E0-F80E-4689-8CC2-B2E95D5D03D9}" dt="2025-08-21T15:10:43.505" v="179" actId="47"/>
        <pc:sldMkLst>
          <pc:docMk/>
          <pc:sldMk cId="811375129" sldId="302"/>
        </pc:sldMkLst>
      </pc:sldChg>
      <pc:sldChg chg="del">
        <pc:chgData name="Özlem Tuncay" userId="13296526b5cb572e" providerId="LiveId" clId="{30E682E0-F80E-4689-8CC2-B2E95D5D03D9}" dt="2025-08-21T15:10:36.413" v="173" actId="47"/>
        <pc:sldMkLst>
          <pc:docMk/>
          <pc:sldMk cId="0" sldId="303"/>
        </pc:sldMkLst>
      </pc:sldChg>
      <pc:sldChg chg="del">
        <pc:chgData name="Özlem Tuncay" userId="13296526b5cb572e" providerId="LiveId" clId="{30E682E0-F80E-4689-8CC2-B2E95D5D03D9}" dt="2025-08-21T15:10:31.367" v="170" actId="47"/>
        <pc:sldMkLst>
          <pc:docMk/>
          <pc:sldMk cId="542468054" sldId="304"/>
        </pc:sldMkLst>
      </pc:sldChg>
      <pc:sldChg chg="del">
        <pc:chgData name="Özlem Tuncay" userId="13296526b5cb572e" providerId="LiveId" clId="{30E682E0-F80E-4689-8CC2-B2E95D5D03D9}" dt="2025-08-21T15:10:37.181" v="174" actId="47"/>
        <pc:sldMkLst>
          <pc:docMk/>
          <pc:sldMk cId="0" sldId="305"/>
        </pc:sldMkLst>
      </pc:sldChg>
      <pc:sldChg chg="modSp add mod">
        <pc:chgData name="Özlem Tuncay" userId="13296526b5cb572e" providerId="LiveId" clId="{30E682E0-F80E-4689-8CC2-B2E95D5D03D9}" dt="2025-08-21T15:09:36.964" v="168" actId="6549"/>
        <pc:sldMkLst>
          <pc:docMk/>
          <pc:sldMk cId="1540764078" sldId="306"/>
        </pc:sldMkLst>
        <pc:spChg chg="mod">
          <ac:chgData name="Özlem Tuncay" userId="13296526b5cb572e" providerId="LiveId" clId="{30E682E0-F80E-4689-8CC2-B2E95D5D03D9}" dt="2025-08-21T15:09:36.964" v="168" actId="6549"/>
          <ac:spMkLst>
            <pc:docMk/>
            <pc:sldMk cId="1540764078" sldId="306"/>
            <ac:spMk id="7" creationId="{BAC1E82F-2495-FDD8-8EDB-F921F176FF29}"/>
          </ac:spMkLst>
        </pc:spChg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21.08.2025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87180-E718-44BB-72E0-947D3D5F8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F38DE21D-D07D-E97F-B234-85503A0496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1361021D-6AB3-2EF5-74DF-41B51DEF7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5BD95F14-9895-5B14-7EBC-B68D7EEC71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38557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İcatlarla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İcatlarla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Uçurtmam nereye uçuyor?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674A87-0C5C-F5C8-F56F-29AF6360E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600F1A6-E950-A1B5-FAAC-A231D78365FE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2E22AFB2-E355-8C5A-C6B4-78BCA3EE9D7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8FA45102-9ADA-4B06-7E0D-4975F481835E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BAC1E82F-2495-FDD8-8EDB-F921F176FF29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Bir yıl sonraya mektup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C1B393E0-F531-A138-A8AD-E01CCF4474DE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E0F482E-FB54-A76A-E68C-44FFFF4C216E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C2DA7397-C8DD-061C-CAD1-6A410B14234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0764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82</Words>
  <Application>Microsoft Office PowerPoint</Application>
  <PresentationFormat>Özel</PresentationFormat>
  <Paragraphs>29</Paragraphs>
  <Slides>5</Slides>
  <Notes>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9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2025-08-21T15:10:47Z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