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80" r:id="rId2"/>
    <p:sldId id="293" r:id="rId3"/>
    <p:sldId id="291" r:id="rId4"/>
    <p:sldId id="303" r:id="rId5"/>
    <p:sldId id="276" r:id="rId6"/>
    <p:sldId id="300" r:id="rId7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21T07:37:42.968" v="19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  <pc:sldChg chg="add">
        <pc:chgData name="Özlem Tuncay" userId="13296526b5cb572e" providerId="LiveId" clId="{7CB8FD48-0F34-4EDA-B727-4E66D213E677}" dt="2025-08-21T07:37:42.968" v="19"/>
        <pc:sldMkLst>
          <pc:docMk/>
          <pc:sldMk cId="0" sldId="305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3934081B-0C2B-4D93-A804-C11BD8AF8940}"/>
    <pc:docChg chg="delSld modSld">
      <pc:chgData name="Özlem Tuncay" userId="13296526b5cb572e" providerId="LiveId" clId="{3934081B-0C2B-4D93-A804-C11BD8AF8940}" dt="2025-08-22T08:45:19.552" v="79" actId="47"/>
      <pc:docMkLst>
        <pc:docMk/>
      </pc:docMkLst>
      <pc:sldChg chg="del">
        <pc:chgData name="Özlem Tuncay" userId="13296526b5cb572e" providerId="LiveId" clId="{3934081B-0C2B-4D93-A804-C11BD8AF8940}" dt="2025-08-22T08:45:13.011" v="75" actId="47"/>
        <pc:sldMkLst>
          <pc:docMk/>
          <pc:sldMk cId="0" sldId="260"/>
        </pc:sldMkLst>
      </pc:sldChg>
      <pc:sldChg chg="del">
        <pc:chgData name="Özlem Tuncay" userId="13296526b5cb572e" providerId="LiveId" clId="{3934081B-0C2B-4D93-A804-C11BD8AF8940}" dt="2025-08-22T08:45:19.552" v="79" actId="47"/>
        <pc:sldMkLst>
          <pc:docMk/>
          <pc:sldMk cId="200917236" sldId="270"/>
        </pc:sldMkLst>
      </pc:sldChg>
      <pc:sldChg chg="del">
        <pc:chgData name="Özlem Tuncay" userId="13296526b5cb572e" providerId="LiveId" clId="{3934081B-0C2B-4D93-A804-C11BD8AF8940}" dt="2025-08-22T08:45:04.663" v="72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3934081B-0C2B-4D93-A804-C11BD8AF8940}" dt="2025-08-22T08:37:58.233" v="26" actId="20577"/>
        <pc:sldMkLst>
          <pc:docMk/>
          <pc:sldMk cId="3846548102" sldId="280"/>
        </pc:sldMkLst>
        <pc:spChg chg="mod">
          <ac:chgData name="Özlem Tuncay" userId="13296526b5cb572e" providerId="LiveId" clId="{3934081B-0C2B-4D93-A804-C11BD8AF8940}" dt="2025-08-22T08:37:58.233" v="26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3934081B-0C2B-4D93-A804-C11BD8AF8940}" dt="2025-08-22T08:45:05.205" v="73" actId="47"/>
        <pc:sldMkLst>
          <pc:docMk/>
          <pc:sldMk cId="4226201436" sldId="283"/>
        </pc:sldMkLst>
      </pc:sldChg>
      <pc:sldChg chg="del">
        <pc:chgData name="Özlem Tuncay" userId="13296526b5cb572e" providerId="LiveId" clId="{3934081B-0C2B-4D93-A804-C11BD8AF8940}" dt="2025-08-22T08:45:14.018" v="76" actId="47"/>
        <pc:sldMkLst>
          <pc:docMk/>
          <pc:sldMk cId="1953763254" sldId="288"/>
        </pc:sldMkLst>
      </pc:sldChg>
      <pc:sldChg chg="modSp mod">
        <pc:chgData name="Özlem Tuncay" userId="13296526b5cb572e" providerId="LiveId" clId="{3934081B-0C2B-4D93-A804-C11BD8AF8940}" dt="2025-08-22T08:39:51.049" v="70" actId="20577"/>
        <pc:sldMkLst>
          <pc:docMk/>
          <pc:sldMk cId="0" sldId="291"/>
        </pc:sldMkLst>
        <pc:spChg chg="mod">
          <ac:chgData name="Özlem Tuncay" userId="13296526b5cb572e" providerId="LiveId" clId="{3934081B-0C2B-4D93-A804-C11BD8AF8940}" dt="2025-08-22T08:39:51.049" v="70" actId="20577"/>
          <ac:spMkLst>
            <pc:docMk/>
            <pc:sldMk cId="0" sldId="291"/>
            <ac:spMk id="17" creationId="{00F5244C-E0E2-9B99-90BF-54451DB8F292}"/>
          </ac:spMkLst>
        </pc:spChg>
      </pc:sldChg>
      <pc:sldChg chg="modSp mod">
        <pc:chgData name="Özlem Tuncay" userId="13296526b5cb572e" providerId="LiveId" clId="{3934081B-0C2B-4D93-A804-C11BD8AF8940}" dt="2025-08-22T08:38:26.094" v="59" actId="1076"/>
        <pc:sldMkLst>
          <pc:docMk/>
          <pc:sldMk cId="751807643" sldId="293"/>
        </pc:sldMkLst>
        <pc:spChg chg="mod">
          <ac:chgData name="Özlem Tuncay" userId="13296526b5cb572e" providerId="LiveId" clId="{3934081B-0C2B-4D93-A804-C11BD8AF8940}" dt="2025-08-22T08:38:26.094" v="59" actId="1076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3934081B-0C2B-4D93-A804-C11BD8AF8940}" dt="2025-08-22T08:45:15.338" v="77" actId="47"/>
        <pc:sldMkLst>
          <pc:docMk/>
          <pc:sldMk cId="3268783947" sldId="294"/>
        </pc:sldMkLst>
      </pc:sldChg>
      <pc:sldChg chg="del">
        <pc:chgData name="Özlem Tuncay" userId="13296526b5cb572e" providerId="LiveId" clId="{3934081B-0C2B-4D93-A804-C11BD8AF8940}" dt="2025-08-22T08:45:18.283" v="78" actId="47"/>
        <pc:sldMkLst>
          <pc:docMk/>
          <pc:sldMk cId="811375129" sldId="302"/>
        </pc:sldMkLst>
      </pc:sldChg>
      <pc:sldChg chg="del">
        <pc:chgData name="Özlem Tuncay" userId="13296526b5cb572e" providerId="LiveId" clId="{3934081B-0C2B-4D93-A804-C11BD8AF8940}" dt="2025-08-22T08:45:04.065" v="71" actId="47"/>
        <pc:sldMkLst>
          <pc:docMk/>
          <pc:sldMk cId="542468054" sldId="304"/>
        </pc:sldMkLst>
      </pc:sldChg>
      <pc:sldChg chg="del">
        <pc:chgData name="Özlem Tuncay" userId="13296526b5cb572e" providerId="LiveId" clId="{3934081B-0C2B-4D93-A804-C11BD8AF8940}" dt="2025-08-22T08:45:12.312" v="74" actId="47"/>
        <pc:sldMkLst>
          <pc:docMk/>
          <pc:sldMk cId="0" sldId="305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22.08.2025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Hava-su-toprakla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254487" y="932895"/>
            <a:ext cx="5930808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Hava-su-toprakla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00F5244C-E0E2-9B99-90BF-54451DB8F292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sz="2200" spc="90" dirty="0">
                <a:solidFill>
                  <a:srgbClr val="5CCAEB"/>
                </a:solidFill>
                <a:latin typeface="Calibri"/>
                <a:cs typeface="Calibri"/>
              </a:rPr>
              <a:t>ACABA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Semaver  </a:t>
            </a: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Demek?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E23591A4-516C-82AD-C7E2-DEF209D4957D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DENEY GÖZLEM RAPORUM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Deneyde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Gözlemlerim</a:t>
            </a:r>
            <a:endParaRPr lang="tr-TR" sz="2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EA20D6-909A-33FF-45E9-8EF397037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5E9FDB34-EEEF-A583-FC15-61AC5A798B47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AD00AF37-D3B3-6229-011D-BA1F41730C44}"/>
              </a:ext>
            </a:extLst>
          </p:cNvPr>
          <p:cNvSpPr txBox="1"/>
          <p:nvPr/>
        </p:nvSpPr>
        <p:spPr>
          <a:xfrm>
            <a:off x="596462" y="1545538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Hikayenin kahramanları kimler?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6CF91CA5-7B90-C64E-BEE5-43167FA9DAD3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584E660-BE52-1458-6401-A4D754765BC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6B3725D9-A919-4137-469C-81C678B1C3E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0948837B-2446-1BC3-FFAF-42145F213D45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grpSp>
        <p:nvGrpSpPr>
          <p:cNvPr id="69" name="object 9">
            <a:extLst>
              <a:ext uri="{FF2B5EF4-FFF2-40B4-BE49-F238E27FC236}">
                <a16:creationId xmlns:a16="http://schemas.microsoft.com/office/drawing/2014/main" id="{4760046D-F7FF-2818-106B-6CFBD9D49F73}"/>
              </a:ext>
            </a:extLst>
          </p:cNvPr>
          <p:cNvGrpSpPr/>
          <p:nvPr/>
        </p:nvGrpSpPr>
        <p:grpSpPr>
          <a:xfrm>
            <a:off x="2021149" y="4837580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193C0C9A-FFEB-460E-30D2-DD337AE250CA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B5B6C02E-AE91-7A70-A717-30BFDD13A2A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035AB866-6333-F78F-63F6-F05688F7B173}"/>
              </a:ext>
            </a:extLst>
          </p:cNvPr>
          <p:cNvSpPr txBox="1"/>
          <p:nvPr/>
        </p:nvSpPr>
        <p:spPr>
          <a:xfrm>
            <a:off x="2174772" y="786340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Hikaye Haritalama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0E2ED845-4C8B-D20F-CD54-0DEB39A18852}"/>
              </a:ext>
            </a:extLst>
          </p:cNvPr>
          <p:cNvSpPr txBox="1"/>
          <p:nvPr/>
        </p:nvSpPr>
        <p:spPr>
          <a:xfrm>
            <a:off x="1808229" y="4620622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Sence sonra ne oldu?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8605C6EC-3D23-FDC4-F060-7757329A2CB5}"/>
              </a:ext>
            </a:extLst>
          </p:cNvPr>
          <p:cNvSpPr txBox="1"/>
          <p:nvPr/>
        </p:nvSpPr>
        <p:spPr>
          <a:xfrm>
            <a:off x="4716276" y="1545539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 ne zaman geçiyor?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E50558CA-78B4-1814-9F70-AAC312BA712A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DE54B199-305A-2F95-90D0-A4381D3EFD9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DD084CCD-D6A0-DABB-7173-ECCF9A42FB8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21FCB5CD-23BE-9C4D-0715-0CBCC1D03FB7}"/>
              </a:ext>
            </a:extLst>
          </p:cNvPr>
          <p:cNvSpPr txBox="1"/>
          <p:nvPr/>
        </p:nvSpPr>
        <p:spPr>
          <a:xfrm>
            <a:off x="561685" y="7638351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Hikayedeki problem neydi, nasıl çözüldü?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D5FA7229-6633-C9E5-A8D7-FA8773C3066B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0BE884D8-29EC-7F1C-3C07-E36355218F9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E9A0101-2ACD-9AFC-937B-DB3B02F8925E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6B9722BC-9CB3-5972-33EE-300AF12F182C}"/>
              </a:ext>
            </a:extLst>
          </p:cNvPr>
          <p:cNvSpPr txBox="1"/>
          <p:nvPr/>
        </p:nvSpPr>
        <p:spPr>
          <a:xfrm>
            <a:off x="4574407" y="7644710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Hikayede en ilgini çeken olay neydi?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70EEEE3A-6DFB-151F-D888-7517FFB46BF4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B0EED430-587A-B985-1F20-9907097673C5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23472743-1169-FBD5-87FB-4A5B532AA7D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6318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128</Words>
  <Application>Microsoft Office PowerPoint</Application>
  <PresentationFormat>Özel</PresentationFormat>
  <Paragraphs>35</Paragraphs>
  <Slides>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10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2025-08-22T08:45:24Z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