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0" r:id="rId2"/>
    <p:sldId id="293" r:id="rId3"/>
    <p:sldId id="291" r:id="rId4"/>
    <p:sldId id="303" r:id="rId5"/>
    <p:sldId id="276" r:id="rId6"/>
    <p:sldId id="300" r:id="rId7"/>
    <p:sldId id="270" r:id="rId8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CDE608E0-A1AE-44DC-BFC6-FC49EB32E949}"/>
    <pc:docChg chg="custSel delSld modSld">
      <pc:chgData name="Özlem Tuncay" userId="13296526b5cb572e" providerId="LiveId" clId="{CDE608E0-A1AE-44DC-BFC6-FC49EB32E949}" dt="2025-08-07T17:12:16.932" v="157" actId="47"/>
      <pc:docMkLst>
        <pc:docMk/>
      </pc:docMkLst>
      <pc:sldChg chg="del">
        <pc:chgData name="Özlem Tuncay" userId="13296526b5cb572e" providerId="LiveId" clId="{CDE608E0-A1AE-44DC-BFC6-FC49EB32E949}" dt="2025-08-07T17:12:08.554" v="154" actId="47"/>
        <pc:sldMkLst>
          <pc:docMk/>
          <pc:sldMk cId="0" sldId="260"/>
        </pc:sldMkLst>
      </pc:sldChg>
      <pc:sldChg chg="modSp mod">
        <pc:chgData name="Özlem Tuncay" userId="13296526b5cb572e" providerId="LiveId" clId="{CDE608E0-A1AE-44DC-BFC6-FC49EB32E949}" dt="2025-08-07T17:09:18.403" v="150" actId="20577"/>
        <pc:sldMkLst>
          <pc:docMk/>
          <pc:sldMk cId="200917236" sldId="270"/>
        </pc:sldMkLst>
        <pc:spChg chg="mod">
          <ac:chgData name="Özlem Tuncay" userId="13296526b5cb572e" providerId="LiveId" clId="{CDE608E0-A1AE-44DC-BFC6-FC49EB32E949}" dt="2025-08-07T17:09:18.403" v="150" actId="20577"/>
          <ac:spMkLst>
            <pc:docMk/>
            <pc:sldMk cId="200917236" sldId="270"/>
            <ac:spMk id="7" creationId="{2C229FF8-2C45-2365-AFB2-078AB2489146}"/>
          </ac:spMkLst>
        </pc:spChg>
      </pc:sldChg>
      <pc:sldChg chg="del">
        <pc:chgData name="Özlem Tuncay" userId="13296526b5cb572e" providerId="LiveId" clId="{CDE608E0-A1AE-44DC-BFC6-FC49EB32E949}" dt="2025-08-07T17:12:05.275" v="152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CDE608E0-A1AE-44DC-BFC6-FC49EB32E949}" dt="2025-08-07T17:01:33.045" v="58" actId="20577"/>
        <pc:sldMkLst>
          <pc:docMk/>
          <pc:sldMk cId="3846548102" sldId="280"/>
        </pc:sldMkLst>
        <pc:spChg chg="mod">
          <ac:chgData name="Özlem Tuncay" userId="13296526b5cb572e" providerId="LiveId" clId="{CDE608E0-A1AE-44DC-BFC6-FC49EB32E949}" dt="2025-08-07T17:01:33.045" v="58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CDE608E0-A1AE-44DC-BFC6-FC49EB32E949}" dt="2025-08-07T17:12:06.047" v="153" actId="47"/>
        <pc:sldMkLst>
          <pc:docMk/>
          <pc:sldMk cId="4226201436" sldId="283"/>
        </pc:sldMkLst>
      </pc:sldChg>
      <pc:sldChg chg="del">
        <pc:chgData name="Özlem Tuncay" userId="13296526b5cb572e" providerId="LiveId" clId="{CDE608E0-A1AE-44DC-BFC6-FC49EB32E949}" dt="2025-08-07T17:12:10.110" v="155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CDE608E0-A1AE-44DC-BFC6-FC49EB32E949}" dt="2025-08-07T17:05:48.853" v="99" actId="20577"/>
        <pc:sldMkLst>
          <pc:docMk/>
          <pc:sldMk cId="0" sldId="291"/>
        </pc:sldMkLst>
        <pc:spChg chg="mod">
          <ac:chgData name="Özlem Tuncay" userId="13296526b5cb572e" providerId="LiveId" clId="{CDE608E0-A1AE-44DC-BFC6-FC49EB32E949}" dt="2025-08-07T17:05:48.853" v="99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CDE608E0-A1AE-44DC-BFC6-FC49EB32E949}" dt="2025-08-07T17:01:53.475" v="88" actId="20577"/>
        <pc:sldMkLst>
          <pc:docMk/>
          <pc:sldMk cId="751807643" sldId="293"/>
        </pc:sldMkLst>
        <pc:spChg chg="mod">
          <ac:chgData name="Özlem Tuncay" userId="13296526b5cb572e" providerId="LiveId" clId="{CDE608E0-A1AE-44DC-BFC6-FC49EB32E949}" dt="2025-08-07T17:01:53.475" v="88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CDE608E0-A1AE-44DC-BFC6-FC49EB32E949}" dt="2025-08-07T17:12:11.432" v="156" actId="47"/>
        <pc:sldMkLst>
          <pc:docMk/>
          <pc:sldMk cId="3268783947" sldId="294"/>
        </pc:sldMkLst>
      </pc:sldChg>
      <pc:sldChg chg="del">
        <pc:chgData name="Özlem Tuncay" userId="13296526b5cb572e" providerId="LiveId" clId="{CDE608E0-A1AE-44DC-BFC6-FC49EB32E949}" dt="2025-08-07T17:12:16.932" v="157" actId="47"/>
        <pc:sldMkLst>
          <pc:docMk/>
          <pc:sldMk cId="811375129" sldId="302"/>
        </pc:sldMkLst>
      </pc:sldChg>
      <pc:sldChg chg="del">
        <pc:chgData name="Özlem Tuncay" userId="13296526b5cb572e" providerId="LiveId" clId="{CDE608E0-A1AE-44DC-BFC6-FC49EB32E949}" dt="2025-08-07T17:12:03.748" v="151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Evdeki Araçlardan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Araçlarla 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Kerata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A20D6-909A-33FF-45E9-8EF39703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E9FDB34-EEEF-A583-FC15-61AC5A798B47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D00AF37-D3B3-6229-011D-BA1F41730C44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Hikayenin kahramanları kimler?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CF91CA5-7B90-C64E-BEE5-43167FA9DAD3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584E660-BE52-1458-6401-A4D754765BC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6B3725D9-A919-4137-469C-81C678B1C3E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0948837B-2446-1BC3-FFAF-42145F213D45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4760046D-F7FF-2818-106B-6CFBD9D49F73}"/>
              </a:ext>
            </a:extLst>
          </p:cNvPr>
          <p:cNvGrpSpPr/>
          <p:nvPr/>
        </p:nvGrpSpPr>
        <p:grpSpPr>
          <a:xfrm>
            <a:off x="2021149" y="483758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193C0C9A-FFEB-460E-30D2-DD337AE250C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B5B6C02E-AE91-7A70-A717-30BFDD13A2A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5AB866-6333-F78F-63F6-F05688F7B173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Hikaye Haritalama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E2ED845-4C8B-D20F-CD54-0DEB39A18852}"/>
              </a:ext>
            </a:extLst>
          </p:cNvPr>
          <p:cNvSpPr txBox="1"/>
          <p:nvPr/>
        </p:nvSpPr>
        <p:spPr>
          <a:xfrm>
            <a:off x="1808229" y="4620622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Sence sonra ne oldu?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605C6EC-3D23-FDC4-F060-7757329A2CB5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 ne zaman geçiyor?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E50558CA-78B4-1814-9F70-AAC312BA712A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E54B199-305A-2F95-90D0-A4381D3EFD9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DD084CCD-D6A0-DABB-7173-ECCF9A42FB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21FCB5CD-23BE-9C4D-0715-0CBCC1D03FB7}"/>
              </a:ext>
            </a:extLst>
          </p:cNvPr>
          <p:cNvSpPr txBox="1"/>
          <p:nvPr/>
        </p:nvSpPr>
        <p:spPr>
          <a:xfrm>
            <a:off x="561685" y="7638351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Hikayedeki problem neydi, nasıl çözüldü?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D5FA7229-6633-C9E5-A8D7-FA8773C3066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0BE884D8-29EC-7F1C-3C07-E36355218F9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E9A0101-2ACD-9AFC-937B-DB3B02F8925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B9722BC-9CB3-5972-33EE-300AF12F182C}"/>
              </a:ext>
            </a:extLst>
          </p:cNvPr>
          <p:cNvSpPr txBox="1"/>
          <p:nvPr/>
        </p:nvSpPr>
        <p:spPr>
          <a:xfrm>
            <a:off x="4574407" y="7644710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Hikayede en ilgini çeken olay neydi?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70EEEE3A-6DFB-151F-D888-7517FFB46BF4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B0EED430-587A-B985-1F20-9907097673C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3472743-1169-FBD5-87FB-4A5B532AA7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6318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İşimi Kolaylaştıracak Bir Makine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12" name="object 7">
            <a:extLst>
              <a:ext uri="{FF2B5EF4-FFF2-40B4-BE49-F238E27FC236}">
                <a16:creationId xmlns:a16="http://schemas.microsoft.com/office/drawing/2014/main" id="{A490E690-A7D3-8ACF-6EBE-966E4B68CD23}"/>
              </a:ext>
            </a:extLst>
          </p:cNvPr>
          <p:cNvSpPr txBox="1"/>
          <p:nvPr/>
        </p:nvSpPr>
        <p:spPr>
          <a:xfrm>
            <a:off x="533400" y="9243650"/>
            <a:ext cx="245128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Adı: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Özellikleri: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Nerede yaşar: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Nasıl beslenir:</a:t>
            </a:r>
            <a:endParaRPr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154</Words>
  <Application>Microsoft Office PowerPoint</Application>
  <PresentationFormat>Özel</PresentationFormat>
  <Paragraphs>45</Paragraphs>
  <Slides>7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2025-08-07T17:12:22Z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