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93" r:id="rId2"/>
    <p:sldId id="291" r:id="rId3"/>
    <p:sldId id="271" r:id="rId4"/>
    <p:sldId id="306" r:id="rId5"/>
    <p:sldId id="276" r:id="rId6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8FD48-0F34-4EDA-B727-4E66D213E677}" v="1" dt="2025-08-07T15:43:19.415"/>
    <p1510:client id="{FDF33D51-0BB4-4CB4-8CEF-303FA4F901F7}" v="2" dt="2025-08-07T16:27:58.85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2765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FDF33D51-0BB4-4CB4-8CEF-303FA4F901F7}"/>
    <pc:docChg chg="undo custSel addSld delSld modSld">
      <pc:chgData name="Özlem Tuncay" userId="13296526b5cb572e" providerId="LiveId" clId="{FDF33D51-0BB4-4CB4-8CEF-303FA4F901F7}" dt="2025-08-07T16:30:13.959" v="281" actId="47"/>
      <pc:docMkLst>
        <pc:docMk/>
      </pc:docMkLst>
      <pc:sldChg chg="del">
        <pc:chgData name="Özlem Tuncay" userId="13296526b5cb572e" providerId="LiveId" clId="{FDF33D51-0BB4-4CB4-8CEF-303FA4F901F7}" dt="2025-08-07T16:30:07.062" v="276" actId="47"/>
        <pc:sldMkLst>
          <pc:docMk/>
          <pc:sldMk cId="0" sldId="260"/>
        </pc:sldMkLst>
      </pc:sldChg>
      <pc:sldChg chg="del">
        <pc:chgData name="Özlem Tuncay" userId="13296526b5cb572e" providerId="LiveId" clId="{FDF33D51-0BB4-4CB4-8CEF-303FA4F901F7}" dt="2025-08-07T16:30:13.959" v="281" actId="47"/>
        <pc:sldMkLst>
          <pc:docMk/>
          <pc:sldMk cId="200917236" sldId="270"/>
        </pc:sldMkLst>
      </pc:sldChg>
      <pc:sldChg chg="modSp mod">
        <pc:chgData name="Özlem Tuncay" userId="13296526b5cb572e" providerId="LiveId" clId="{FDF33D51-0BB4-4CB4-8CEF-303FA4F901F7}" dt="2025-08-07T16:27:45.687" v="158" actId="20577"/>
        <pc:sldMkLst>
          <pc:docMk/>
          <pc:sldMk cId="3198036310" sldId="271"/>
        </pc:sldMkLst>
        <pc:spChg chg="mod">
          <ac:chgData name="Özlem Tuncay" userId="13296526b5cb572e" providerId="LiveId" clId="{FDF33D51-0BB4-4CB4-8CEF-303FA4F901F7}" dt="2025-08-07T16:27:45.687" v="158" actId="20577"/>
          <ac:spMkLst>
            <pc:docMk/>
            <pc:sldMk cId="3198036310" sldId="271"/>
            <ac:spMk id="4" creationId="{F3C3647F-56B5-3607-06F2-0621373B4846}"/>
          </ac:spMkLst>
        </pc:spChg>
      </pc:sldChg>
      <pc:sldChg chg="del">
        <pc:chgData name="Özlem Tuncay" userId="13296526b5cb572e" providerId="LiveId" clId="{FDF33D51-0BB4-4CB4-8CEF-303FA4F901F7}" dt="2025-08-07T16:20:34.015" v="0" actId="47"/>
        <pc:sldMkLst>
          <pc:docMk/>
          <pc:sldMk cId="3846548102" sldId="280"/>
        </pc:sldMkLst>
      </pc:sldChg>
      <pc:sldChg chg="del">
        <pc:chgData name="Özlem Tuncay" userId="13296526b5cb572e" providerId="LiveId" clId="{FDF33D51-0BB4-4CB4-8CEF-303FA4F901F7}" dt="2025-08-07T16:30:01.998" v="274" actId="47"/>
        <pc:sldMkLst>
          <pc:docMk/>
          <pc:sldMk cId="4226201436" sldId="283"/>
        </pc:sldMkLst>
      </pc:sldChg>
      <pc:sldChg chg="del">
        <pc:chgData name="Özlem Tuncay" userId="13296526b5cb572e" providerId="LiveId" clId="{FDF33D51-0BB4-4CB4-8CEF-303FA4F901F7}" dt="2025-08-07T16:30:08.270" v="277" actId="47"/>
        <pc:sldMkLst>
          <pc:docMk/>
          <pc:sldMk cId="1953763254" sldId="288"/>
        </pc:sldMkLst>
      </pc:sldChg>
      <pc:sldChg chg="modSp mod">
        <pc:chgData name="Özlem Tuncay" userId="13296526b5cb572e" providerId="LiveId" clId="{FDF33D51-0BB4-4CB4-8CEF-303FA4F901F7}" dt="2025-08-07T16:26:14.908" v="156" actId="20577"/>
        <pc:sldMkLst>
          <pc:docMk/>
          <pc:sldMk cId="0" sldId="291"/>
        </pc:sldMkLst>
        <pc:spChg chg="mod">
          <ac:chgData name="Özlem Tuncay" userId="13296526b5cb572e" providerId="LiveId" clId="{FDF33D51-0BB4-4CB4-8CEF-303FA4F901F7}" dt="2025-08-07T16:26:14.908" v="156" actId="20577"/>
          <ac:spMkLst>
            <pc:docMk/>
            <pc:sldMk cId="0" sldId="291"/>
            <ac:spMk id="17" creationId="{00F5244C-E0E2-9B99-90BF-54451DB8F292}"/>
          </ac:spMkLst>
        </pc:spChg>
      </pc:sldChg>
      <pc:sldChg chg="modSp mod">
        <pc:chgData name="Özlem Tuncay" userId="13296526b5cb572e" providerId="LiveId" clId="{FDF33D51-0BB4-4CB4-8CEF-303FA4F901F7}" dt="2025-08-07T16:25:02.348" v="127" actId="20577"/>
        <pc:sldMkLst>
          <pc:docMk/>
          <pc:sldMk cId="751807643" sldId="293"/>
        </pc:sldMkLst>
        <pc:spChg chg="mod">
          <ac:chgData name="Özlem Tuncay" userId="13296526b5cb572e" providerId="LiveId" clId="{FDF33D51-0BB4-4CB4-8CEF-303FA4F901F7}" dt="2025-08-07T16:25:02.348" v="127" actId="20577"/>
          <ac:spMkLst>
            <pc:docMk/>
            <pc:sldMk cId="751807643" sldId="293"/>
            <ac:spMk id="7" creationId="{24206FFF-2436-473C-E80A-A09618D05917}"/>
          </ac:spMkLst>
        </pc:spChg>
      </pc:sldChg>
      <pc:sldChg chg="del">
        <pc:chgData name="Özlem Tuncay" userId="13296526b5cb572e" providerId="LiveId" clId="{FDF33D51-0BB4-4CB4-8CEF-303FA4F901F7}" dt="2025-08-07T16:30:09.208" v="278" actId="47"/>
        <pc:sldMkLst>
          <pc:docMk/>
          <pc:sldMk cId="3268783947" sldId="294"/>
        </pc:sldMkLst>
      </pc:sldChg>
      <pc:sldChg chg="del">
        <pc:chgData name="Özlem Tuncay" userId="13296526b5cb572e" providerId="LiveId" clId="{FDF33D51-0BB4-4CB4-8CEF-303FA4F901F7}" dt="2025-08-07T16:30:11.605" v="279" actId="47"/>
        <pc:sldMkLst>
          <pc:docMk/>
          <pc:sldMk cId="4176318678" sldId="300"/>
        </pc:sldMkLst>
      </pc:sldChg>
      <pc:sldChg chg="del">
        <pc:chgData name="Özlem Tuncay" userId="13296526b5cb572e" providerId="LiveId" clId="{FDF33D51-0BB4-4CB4-8CEF-303FA4F901F7}" dt="2025-08-07T16:30:12.487" v="280" actId="47"/>
        <pc:sldMkLst>
          <pc:docMk/>
          <pc:sldMk cId="811375129" sldId="302"/>
        </pc:sldMkLst>
      </pc:sldChg>
      <pc:sldChg chg="del">
        <pc:chgData name="Özlem Tuncay" userId="13296526b5cb572e" providerId="LiveId" clId="{FDF33D51-0BB4-4CB4-8CEF-303FA4F901F7}" dt="2025-08-07T16:30:04.768" v="275" actId="47"/>
        <pc:sldMkLst>
          <pc:docMk/>
          <pc:sldMk cId="0" sldId="303"/>
        </pc:sldMkLst>
      </pc:sldChg>
      <pc:sldChg chg="del">
        <pc:chgData name="Özlem Tuncay" userId="13296526b5cb572e" providerId="LiveId" clId="{FDF33D51-0BB4-4CB4-8CEF-303FA4F901F7}" dt="2025-08-07T16:29:58.774" v="273" actId="47"/>
        <pc:sldMkLst>
          <pc:docMk/>
          <pc:sldMk cId="542468054" sldId="304"/>
        </pc:sldMkLst>
      </pc:sldChg>
      <pc:sldChg chg="modSp add del mod">
        <pc:chgData name="Özlem Tuncay" userId="13296526b5cb572e" providerId="LiveId" clId="{FDF33D51-0BB4-4CB4-8CEF-303FA4F901F7}" dt="2025-08-07T16:29:56.624" v="272" actId="47"/>
        <pc:sldMkLst>
          <pc:docMk/>
          <pc:sldMk cId="2434886132" sldId="305"/>
        </pc:sldMkLst>
        <pc:spChg chg="mod">
          <ac:chgData name="Özlem Tuncay" userId="13296526b5cb572e" providerId="LiveId" clId="{FDF33D51-0BB4-4CB4-8CEF-303FA4F901F7}" dt="2025-08-07T16:21:07.335" v="23" actId="20577"/>
          <ac:spMkLst>
            <pc:docMk/>
            <pc:sldMk cId="2434886132" sldId="305"/>
            <ac:spMk id="7" creationId="{75AF2651-6DFE-0F25-417D-DF85807283E3}"/>
          </ac:spMkLst>
        </pc:spChg>
      </pc:sldChg>
      <pc:sldChg chg="modSp add mod">
        <pc:chgData name="Özlem Tuncay" userId="13296526b5cb572e" providerId="LiveId" clId="{FDF33D51-0BB4-4CB4-8CEF-303FA4F901F7}" dt="2025-08-07T16:29:00.968" v="271" actId="5793"/>
        <pc:sldMkLst>
          <pc:docMk/>
          <pc:sldMk cId="901925983" sldId="306"/>
        </pc:sldMkLst>
        <pc:spChg chg="mod">
          <ac:chgData name="Özlem Tuncay" userId="13296526b5cb572e" providerId="LiveId" clId="{FDF33D51-0BB4-4CB4-8CEF-303FA4F901F7}" dt="2025-08-07T16:28:32.851" v="224" actId="20577"/>
          <ac:spMkLst>
            <pc:docMk/>
            <pc:sldMk cId="901925983" sldId="306"/>
            <ac:spMk id="16" creationId="{B20983F8-E4BF-6BFE-EC06-F8DB6A5C631A}"/>
          </ac:spMkLst>
        </pc:spChg>
        <pc:spChg chg="mod">
          <ac:chgData name="Özlem Tuncay" userId="13296526b5cb572e" providerId="LiveId" clId="{FDF33D51-0BB4-4CB4-8CEF-303FA4F901F7}" dt="2025-08-07T16:28:47.022" v="250" actId="20577"/>
          <ac:spMkLst>
            <pc:docMk/>
            <pc:sldMk cId="901925983" sldId="306"/>
            <ac:spMk id="17" creationId="{D36A8C61-511E-354E-B091-892144118AB6}"/>
          </ac:spMkLst>
        </pc:spChg>
        <pc:spChg chg="mod">
          <ac:chgData name="Özlem Tuncay" userId="13296526b5cb572e" providerId="LiveId" clId="{FDF33D51-0BB4-4CB4-8CEF-303FA4F901F7}" dt="2025-08-07T16:29:00.968" v="271" actId="5793"/>
          <ac:spMkLst>
            <pc:docMk/>
            <pc:sldMk cId="901925983" sldId="306"/>
            <ac:spMk id="20" creationId="{7EB651BC-4CB9-533C-8578-41EF3D63B297}"/>
          </ac:spMkLst>
        </pc:spChg>
      </pc:sldChg>
    </pc:docChg>
  </pc:docChgLst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07T15:44:58.799" v="18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7.08.2025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676400" y="944651"/>
            <a:ext cx="5086985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GÖZLEMSEL ÇİZİM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90" dirty="0">
                <a:solidFill>
                  <a:srgbClr val="EE3135"/>
                </a:solidFill>
                <a:latin typeface="Calibri"/>
                <a:cs typeface="Calibri"/>
              </a:rPr>
              <a:t>DOĞA GÖZLEMLERİMİ ÇİZİYORUM</a:t>
            </a:r>
            <a:endParaRPr lang="tr-TR"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00F5244C-E0E2-9B99-90BF-54451DB8F292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sz="2200" spc="90" dirty="0">
                <a:solidFill>
                  <a:srgbClr val="5CCAEB"/>
                </a:solidFill>
                <a:latin typeface="Calibri"/>
                <a:cs typeface="Calibri"/>
              </a:rPr>
              <a:t>ACABA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Fermente </a:t>
            </a: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EE3135"/>
                </a:solidFill>
                <a:latin typeface="Calibri"/>
                <a:cs typeface="Calibri"/>
              </a:rPr>
              <a:t>Demek?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E23591A4-516C-82AD-C7E2-DEF209D4957D}"/>
              </a:ext>
            </a:extLst>
          </p:cNvPr>
          <p:cNvSpPr/>
          <p:nvPr/>
        </p:nvSpPr>
        <p:spPr>
          <a:xfrm>
            <a:off x="2303781" y="664670"/>
            <a:ext cx="3435985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C346E2-2922-B98B-CFF7-C4405C641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6689537-A06E-56EC-F7F9-9748F7BD38C2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13629F03-251E-28F5-76EC-905F2C6FA299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9D6E79D-EE35-BB2F-56BE-883B0CB160FA}"/>
              </a:ext>
            </a:extLst>
          </p:cNvPr>
          <p:cNvSpPr/>
          <p:nvPr/>
        </p:nvSpPr>
        <p:spPr>
          <a:xfrm>
            <a:off x="2743200" y="900111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802A060B-8E03-1904-A087-2C808F7D0B43}"/>
              </a:ext>
            </a:extLst>
          </p:cNvPr>
          <p:cNvSpPr txBox="1"/>
          <p:nvPr/>
        </p:nvSpPr>
        <p:spPr>
          <a:xfrm>
            <a:off x="162975" y="959761"/>
            <a:ext cx="7446188" cy="10900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SCAMPER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1 Sayısını Değiştir Dönüştür Başka Amaçla Kullan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E558425E-846F-1FC7-BDDF-27CE286588D2}"/>
              </a:ext>
            </a:extLst>
          </p:cNvPr>
          <p:cNvGrpSpPr/>
          <p:nvPr/>
        </p:nvGrpSpPr>
        <p:grpSpPr>
          <a:xfrm>
            <a:off x="0" y="2023648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AF25297A-8612-44BB-9DFC-D71CEEF91033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75A104B7-97AD-6484-3EDA-8EDE014D12A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  <p:sp>
        <p:nvSpPr>
          <p:cNvPr id="4" name="Dikdörtgen 3">
            <a:extLst>
              <a:ext uri="{FF2B5EF4-FFF2-40B4-BE49-F238E27FC236}">
                <a16:creationId xmlns:a16="http://schemas.microsoft.com/office/drawing/2014/main" id="{F3C3647F-56B5-3607-06F2-0621373B4846}"/>
              </a:ext>
            </a:extLst>
          </p:cNvPr>
          <p:cNvSpPr/>
          <p:nvPr/>
        </p:nvSpPr>
        <p:spPr>
          <a:xfrm>
            <a:off x="2077346" y="2023648"/>
            <a:ext cx="3317079" cy="93256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00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98036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BA8099-364E-671E-9470-1721359B04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ED175BD7-257B-1F0F-0AA5-ACE5213AE333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3435DF4F-577D-6AAF-AD55-4FB1BC91DAC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>
            <a:extLst>
              <a:ext uri="{FF2B5EF4-FFF2-40B4-BE49-F238E27FC236}">
                <a16:creationId xmlns:a16="http://schemas.microsoft.com/office/drawing/2014/main" id="{E5B034C1-E991-D44A-5E1C-E88B4FF651F9}"/>
              </a:ext>
            </a:extLst>
          </p:cNvPr>
          <p:cNvGrpSpPr/>
          <p:nvPr/>
        </p:nvGrpSpPr>
        <p:grpSpPr>
          <a:xfrm>
            <a:off x="87751" y="1973034"/>
            <a:ext cx="7771887" cy="2973002"/>
            <a:chOff x="865981" y="2949003"/>
            <a:chExt cx="6354445" cy="3387725"/>
          </a:xfrm>
        </p:grpSpPr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3E48D5E0-36B0-9527-EBC9-CF76718E1EC3}"/>
                </a:ext>
              </a:extLst>
            </p:cNvPr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>
              <a:extLst>
                <a:ext uri="{FF2B5EF4-FFF2-40B4-BE49-F238E27FC236}">
                  <a16:creationId xmlns:a16="http://schemas.microsoft.com/office/drawing/2014/main" id="{B2995260-3F45-0C3A-5537-E13BC63BF7C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>
            <a:extLst>
              <a:ext uri="{FF2B5EF4-FFF2-40B4-BE49-F238E27FC236}">
                <a16:creationId xmlns:a16="http://schemas.microsoft.com/office/drawing/2014/main" id="{6023F2BE-D245-FE6A-F25B-2BE2C0E0B813}"/>
              </a:ext>
            </a:extLst>
          </p:cNvPr>
          <p:cNvGrpSpPr/>
          <p:nvPr/>
        </p:nvGrpSpPr>
        <p:grpSpPr>
          <a:xfrm>
            <a:off x="175241" y="5454650"/>
            <a:ext cx="7684649" cy="5181600"/>
            <a:chOff x="865976" y="6872402"/>
            <a:chExt cx="6354445" cy="3387725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C27E702A-6D29-0D77-DA49-E14C2E86E024}"/>
                </a:ext>
              </a:extLst>
            </p:cNvPr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BB6DE8CC-F18B-A863-CC15-903DA0684516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>
            <a:extLst>
              <a:ext uri="{FF2B5EF4-FFF2-40B4-BE49-F238E27FC236}">
                <a16:creationId xmlns:a16="http://schemas.microsoft.com/office/drawing/2014/main" id="{6AA2FE64-5939-16DC-98AC-6917B388016B}"/>
              </a:ext>
            </a:extLst>
          </p:cNvPr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>
              <a:extLst>
                <a:ext uri="{FF2B5EF4-FFF2-40B4-BE49-F238E27FC236}">
                  <a16:creationId xmlns:a16="http://schemas.microsoft.com/office/drawing/2014/main" id="{D91893D2-DE2F-4865-8DE9-77BBF06F2917}"/>
                </a:ext>
              </a:extLst>
            </p:cNvPr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>
              <a:extLst>
                <a:ext uri="{FF2B5EF4-FFF2-40B4-BE49-F238E27FC236}">
                  <a16:creationId xmlns:a16="http://schemas.microsoft.com/office/drawing/2014/main" id="{44ECE117-FD06-7224-D2A5-C7913552D5C3}"/>
                </a:ext>
              </a:extLst>
            </p:cNvPr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>
              <a:extLst>
                <a:ext uri="{FF2B5EF4-FFF2-40B4-BE49-F238E27FC236}">
                  <a16:creationId xmlns:a16="http://schemas.microsoft.com/office/drawing/2014/main" id="{FBAF5F55-3D60-EE4F-0FED-B71F3A894D51}"/>
                </a:ext>
              </a:extLst>
            </p:cNvPr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>
              <a:extLst>
                <a:ext uri="{FF2B5EF4-FFF2-40B4-BE49-F238E27FC236}">
                  <a16:creationId xmlns:a16="http://schemas.microsoft.com/office/drawing/2014/main" id="{15480D04-6952-65D7-97D3-98968F32D75C}"/>
                </a:ext>
              </a:extLst>
            </p:cNvPr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>
            <a:extLst>
              <a:ext uri="{FF2B5EF4-FFF2-40B4-BE49-F238E27FC236}">
                <a16:creationId xmlns:a16="http://schemas.microsoft.com/office/drawing/2014/main" id="{B20983F8-E4BF-6BFE-EC06-F8DB6A5C631A}"/>
              </a:ext>
            </a:extLst>
          </p:cNvPr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MUTFAKTA BEN DE VARIM!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D36A8C61-511E-354E-B091-892144118AB6}"/>
              </a:ext>
            </a:extLst>
          </p:cNvPr>
          <p:cNvSpPr txBox="1"/>
          <p:nvPr/>
        </p:nvSpPr>
        <p:spPr>
          <a:xfrm>
            <a:off x="1470386" y="15214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Tarifte kullandığım malzemeler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007D678B-B79E-A6BD-F6C5-34607AAC5DA7}"/>
              </a:ext>
            </a:extLst>
          </p:cNvPr>
          <p:cNvSpPr/>
          <p:nvPr/>
        </p:nvSpPr>
        <p:spPr>
          <a:xfrm>
            <a:off x="2473007" y="5009516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7EB651BC-4CB9-533C-8578-41EF3D63B297}"/>
              </a:ext>
            </a:extLst>
          </p:cNvPr>
          <p:cNvSpPr txBox="1"/>
          <p:nvPr/>
        </p:nvSpPr>
        <p:spPr>
          <a:xfrm>
            <a:off x="2779034" y="4968892"/>
            <a:ext cx="39285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Yapılışı </a:t>
            </a:r>
            <a:endParaRPr lang="tr-TR" sz="2600" dirty="0"/>
          </a:p>
        </p:txBody>
      </p:sp>
    </p:spTree>
    <p:extLst>
      <p:ext uri="{BB962C8B-B14F-4D97-AF65-F5344CB8AC3E}">
        <p14:creationId xmlns:p14="http://schemas.microsoft.com/office/powerpoint/2010/main" val="901925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90</Words>
  <Application>Microsoft Office PowerPoint</Application>
  <PresentationFormat>Özel</PresentationFormat>
  <Paragraphs>29</Paragraphs>
  <Slides>5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10" baseType="lpstr">
      <vt:lpstr>Aptos</vt:lpstr>
      <vt:lpstr>Arial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2025-08-07T16:30:14Z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