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80" r:id="rId2"/>
    <p:sldId id="293" r:id="rId3"/>
    <p:sldId id="304" r:id="rId4"/>
    <p:sldId id="288" r:id="rId5"/>
    <p:sldId id="294" r:id="rId6"/>
    <p:sldId id="276" r:id="rId7"/>
    <p:sldId id="270" r:id="rId8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1" dt="2025-08-07T15:43:19.41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2765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4F02E817-4CA0-4C7D-A651-290715251A24}"/>
    <pc:docChg chg="custSel delSld modSld">
      <pc:chgData name="Özlem Tuncay" userId="13296526b5cb572e" providerId="LiveId" clId="{4F02E817-4CA0-4C7D-A651-290715251A24}" dt="2025-08-07T18:05:24.923" v="572" actId="47"/>
      <pc:docMkLst>
        <pc:docMk/>
      </pc:docMkLst>
      <pc:sldChg chg="del">
        <pc:chgData name="Özlem Tuncay" userId="13296526b5cb572e" providerId="LiveId" clId="{4F02E817-4CA0-4C7D-A651-290715251A24}" dt="2025-08-07T18:05:19.141" v="570" actId="47"/>
        <pc:sldMkLst>
          <pc:docMk/>
          <pc:sldMk cId="0" sldId="260"/>
        </pc:sldMkLst>
      </pc:sldChg>
      <pc:sldChg chg="delSp modSp mod">
        <pc:chgData name="Özlem Tuncay" userId="13296526b5cb572e" providerId="LiveId" clId="{4F02E817-4CA0-4C7D-A651-290715251A24}" dt="2025-08-07T18:03:55.157" v="565" actId="478"/>
        <pc:sldMkLst>
          <pc:docMk/>
          <pc:sldMk cId="200917236" sldId="270"/>
        </pc:sldMkLst>
        <pc:spChg chg="mod">
          <ac:chgData name="Özlem Tuncay" userId="13296526b5cb572e" providerId="LiveId" clId="{4F02E817-4CA0-4C7D-A651-290715251A24}" dt="2025-08-07T18:03:50.302" v="564" actId="20577"/>
          <ac:spMkLst>
            <pc:docMk/>
            <pc:sldMk cId="200917236" sldId="270"/>
            <ac:spMk id="7" creationId="{2C229FF8-2C45-2365-AFB2-078AB2489146}"/>
          </ac:spMkLst>
        </pc:spChg>
        <pc:spChg chg="del">
          <ac:chgData name="Özlem Tuncay" userId="13296526b5cb572e" providerId="LiveId" clId="{4F02E817-4CA0-4C7D-A651-290715251A24}" dt="2025-08-07T18:03:55.157" v="565" actId="478"/>
          <ac:spMkLst>
            <pc:docMk/>
            <pc:sldMk cId="200917236" sldId="270"/>
            <ac:spMk id="12" creationId="{A490E690-A7D3-8ACF-6EBE-966E4B68CD23}"/>
          </ac:spMkLst>
        </pc:spChg>
      </pc:sldChg>
      <pc:sldChg chg="del">
        <pc:chgData name="Özlem Tuncay" userId="13296526b5cb572e" providerId="LiveId" clId="{4F02E817-4CA0-4C7D-A651-290715251A24}" dt="2025-08-07T18:05:15.483" v="567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4F02E817-4CA0-4C7D-A651-290715251A24}" dt="2025-08-07T17:40:14.698" v="22" actId="20577"/>
        <pc:sldMkLst>
          <pc:docMk/>
          <pc:sldMk cId="3846548102" sldId="280"/>
        </pc:sldMkLst>
        <pc:spChg chg="mod">
          <ac:chgData name="Özlem Tuncay" userId="13296526b5cb572e" providerId="LiveId" clId="{4F02E817-4CA0-4C7D-A651-290715251A24}" dt="2025-08-07T17:40:14.698" v="22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4F02E817-4CA0-4C7D-A651-290715251A24}" dt="2025-08-07T18:05:16.358" v="568" actId="47"/>
        <pc:sldMkLst>
          <pc:docMk/>
          <pc:sldMk cId="4226201436" sldId="283"/>
        </pc:sldMkLst>
      </pc:sldChg>
      <pc:sldChg chg="modSp mod">
        <pc:chgData name="Özlem Tuncay" userId="13296526b5cb572e" providerId="LiveId" clId="{4F02E817-4CA0-4C7D-A651-290715251A24}" dt="2025-08-07T17:42:00.063" v="146" actId="20577"/>
        <pc:sldMkLst>
          <pc:docMk/>
          <pc:sldMk cId="1953763254" sldId="288"/>
        </pc:sldMkLst>
        <pc:spChg chg="mod">
          <ac:chgData name="Özlem Tuncay" userId="13296526b5cb572e" providerId="LiveId" clId="{4F02E817-4CA0-4C7D-A651-290715251A24}" dt="2025-08-07T17:41:35.207" v="110" actId="20577"/>
          <ac:spMkLst>
            <pc:docMk/>
            <pc:sldMk cId="1953763254" sldId="288"/>
            <ac:spMk id="4" creationId="{24790C1D-8615-F77E-4D8D-05137FEA3E12}"/>
          </ac:spMkLst>
        </pc:spChg>
        <pc:spChg chg="mod">
          <ac:chgData name="Özlem Tuncay" userId="13296526b5cb572e" providerId="LiveId" clId="{4F02E817-4CA0-4C7D-A651-290715251A24}" dt="2025-08-07T17:41:28.070" v="101" actId="5793"/>
          <ac:spMkLst>
            <pc:docMk/>
            <pc:sldMk cId="1953763254" sldId="288"/>
            <ac:spMk id="6" creationId="{C3946C0F-B16D-0BB4-C93F-C2053514836D}"/>
          </ac:spMkLst>
        </pc:spChg>
        <pc:spChg chg="mod">
          <ac:chgData name="Özlem Tuncay" userId="13296526b5cb572e" providerId="LiveId" clId="{4F02E817-4CA0-4C7D-A651-290715251A24}" dt="2025-08-07T17:41:44.211" v="123" actId="20577"/>
          <ac:spMkLst>
            <pc:docMk/>
            <pc:sldMk cId="1953763254" sldId="288"/>
            <ac:spMk id="8" creationId="{1469FA69-81B9-D8A4-A4E6-FEC09C9A31DF}"/>
          </ac:spMkLst>
        </pc:spChg>
        <pc:spChg chg="mod">
          <ac:chgData name="Özlem Tuncay" userId="13296526b5cb572e" providerId="LiveId" clId="{4F02E817-4CA0-4C7D-A651-290715251A24}" dt="2025-08-07T17:41:52.438" v="133" actId="20577"/>
          <ac:spMkLst>
            <pc:docMk/>
            <pc:sldMk cId="1953763254" sldId="288"/>
            <ac:spMk id="15" creationId="{B59E4C14-4322-30B7-46F5-9C2EA4198E54}"/>
          </ac:spMkLst>
        </pc:spChg>
        <pc:spChg chg="mod">
          <ac:chgData name="Özlem Tuncay" userId="13296526b5cb572e" providerId="LiveId" clId="{4F02E817-4CA0-4C7D-A651-290715251A24}" dt="2025-08-07T17:42:00.063" v="146" actId="20577"/>
          <ac:spMkLst>
            <pc:docMk/>
            <pc:sldMk cId="1953763254" sldId="288"/>
            <ac:spMk id="19" creationId="{C9DCD816-FD15-7844-0086-2852A0389E54}"/>
          </ac:spMkLst>
        </pc:spChg>
      </pc:sldChg>
      <pc:sldChg chg="del">
        <pc:chgData name="Özlem Tuncay" userId="13296526b5cb572e" providerId="LiveId" clId="{4F02E817-4CA0-4C7D-A651-290715251A24}" dt="2025-08-07T18:05:13.117" v="566" actId="47"/>
        <pc:sldMkLst>
          <pc:docMk/>
          <pc:sldMk cId="0" sldId="291"/>
        </pc:sldMkLst>
      </pc:sldChg>
      <pc:sldChg chg="modSp mod">
        <pc:chgData name="Özlem Tuncay" userId="13296526b5cb572e" providerId="LiveId" clId="{4F02E817-4CA0-4C7D-A651-290715251A24}" dt="2025-08-07T17:40:27.079" v="45" actId="20577"/>
        <pc:sldMkLst>
          <pc:docMk/>
          <pc:sldMk cId="751807643" sldId="293"/>
        </pc:sldMkLst>
        <pc:spChg chg="mod">
          <ac:chgData name="Özlem Tuncay" userId="13296526b5cb572e" providerId="LiveId" clId="{4F02E817-4CA0-4C7D-A651-290715251A24}" dt="2025-08-07T17:40:27.079" v="45" actId="20577"/>
          <ac:spMkLst>
            <pc:docMk/>
            <pc:sldMk cId="751807643" sldId="293"/>
            <ac:spMk id="7" creationId="{24206FFF-2436-473C-E80A-A09618D05917}"/>
          </ac:spMkLst>
        </pc:spChg>
      </pc:sldChg>
      <pc:sldChg chg="modSp mod">
        <pc:chgData name="Özlem Tuncay" userId="13296526b5cb572e" providerId="LiveId" clId="{4F02E817-4CA0-4C7D-A651-290715251A24}" dt="2025-08-07T18:02:40.210" v="487" actId="1076"/>
        <pc:sldMkLst>
          <pc:docMk/>
          <pc:sldMk cId="3268783947" sldId="294"/>
        </pc:sldMkLst>
        <pc:spChg chg="mod">
          <ac:chgData name="Özlem Tuncay" userId="13296526b5cb572e" providerId="LiveId" clId="{4F02E817-4CA0-4C7D-A651-290715251A24}" dt="2025-08-07T18:00:49.331" v="244" actId="20577"/>
          <ac:spMkLst>
            <pc:docMk/>
            <pc:sldMk cId="3268783947" sldId="294"/>
            <ac:spMk id="4" creationId="{B6908E07-001A-75FA-8004-2F5B779B5A21}"/>
          </ac:spMkLst>
        </pc:spChg>
        <pc:spChg chg="mod">
          <ac:chgData name="Özlem Tuncay" userId="13296526b5cb572e" providerId="LiveId" clId="{4F02E817-4CA0-4C7D-A651-290715251A24}" dt="2025-08-07T18:00:22.037" v="178" actId="20577"/>
          <ac:spMkLst>
            <pc:docMk/>
            <pc:sldMk cId="3268783947" sldId="294"/>
            <ac:spMk id="6" creationId="{4E1DD62E-A2F9-7F3D-45F8-B692B5B8310A}"/>
          </ac:spMkLst>
        </pc:spChg>
        <pc:spChg chg="mod">
          <ac:chgData name="Özlem Tuncay" userId="13296526b5cb572e" providerId="LiveId" clId="{4F02E817-4CA0-4C7D-A651-290715251A24}" dt="2025-08-07T18:01:36.457" v="326" actId="20577"/>
          <ac:spMkLst>
            <pc:docMk/>
            <pc:sldMk cId="3268783947" sldId="294"/>
            <ac:spMk id="8" creationId="{FD570EDB-81EA-599E-1868-56ED43E7FA07}"/>
          </ac:spMkLst>
        </pc:spChg>
        <pc:spChg chg="mod">
          <ac:chgData name="Özlem Tuncay" userId="13296526b5cb572e" providerId="LiveId" clId="{4F02E817-4CA0-4C7D-A651-290715251A24}" dt="2025-08-07T18:02:07.028" v="401" actId="1076"/>
          <ac:spMkLst>
            <pc:docMk/>
            <pc:sldMk cId="3268783947" sldId="294"/>
            <ac:spMk id="15" creationId="{5994DB3B-CA40-D776-0E3A-33522499B66C}"/>
          </ac:spMkLst>
        </pc:spChg>
        <pc:spChg chg="mod">
          <ac:chgData name="Özlem Tuncay" userId="13296526b5cb572e" providerId="LiveId" clId="{4F02E817-4CA0-4C7D-A651-290715251A24}" dt="2025-08-07T18:02:40.210" v="487" actId="1076"/>
          <ac:spMkLst>
            <pc:docMk/>
            <pc:sldMk cId="3268783947" sldId="294"/>
            <ac:spMk id="19" creationId="{606E2776-1779-9808-6DE1-00D693F838BC}"/>
          </ac:spMkLst>
        </pc:spChg>
      </pc:sldChg>
      <pc:sldChg chg="del">
        <pc:chgData name="Özlem Tuncay" userId="13296526b5cb572e" providerId="LiveId" clId="{4F02E817-4CA0-4C7D-A651-290715251A24}" dt="2025-08-07T18:05:24.216" v="571" actId="47"/>
        <pc:sldMkLst>
          <pc:docMk/>
          <pc:sldMk cId="4176318678" sldId="300"/>
        </pc:sldMkLst>
      </pc:sldChg>
      <pc:sldChg chg="del">
        <pc:chgData name="Özlem Tuncay" userId="13296526b5cb572e" providerId="LiveId" clId="{4F02E817-4CA0-4C7D-A651-290715251A24}" dt="2025-08-07T18:05:24.923" v="572" actId="47"/>
        <pc:sldMkLst>
          <pc:docMk/>
          <pc:sldMk cId="811375129" sldId="302"/>
        </pc:sldMkLst>
      </pc:sldChg>
      <pc:sldChg chg="del">
        <pc:chgData name="Özlem Tuncay" userId="13296526b5cb572e" providerId="LiveId" clId="{4F02E817-4CA0-4C7D-A651-290715251A24}" dt="2025-08-07T18:05:17.809" v="569" actId="47"/>
        <pc:sldMkLst>
          <pc:docMk/>
          <pc:sldMk cId="0" sldId="303"/>
        </pc:sldMkLst>
      </pc:sldChg>
      <pc:sldChg chg="modSp mod">
        <pc:chgData name="Özlem Tuncay" userId="13296526b5cb572e" providerId="LiveId" clId="{4F02E817-4CA0-4C7D-A651-290715251A24}" dt="2025-08-07T17:42:35.747" v="167" actId="20577"/>
        <pc:sldMkLst>
          <pc:docMk/>
          <pc:sldMk cId="542468054" sldId="304"/>
        </pc:sldMkLst>
        <pc:spChg chg="mod">
          <ac:chgData name="Özlem Tuncay" userId="13296526b5cb572e" providerId="LiveId" clId="{4F02E817-4CA0-4C7D-A651-290715251A24}" dt="2025-08-07T17:42:35.747" v="167" actId="20577"/>
          <ac:spMkLst>
            <pc:docMk/>
            <pc:sldMk cId="542468054" sldId="304"/>
            <ac:spMk id="17" creationId="{B0C77AB0-587B-D3F8-424A-F8439EE432CA}"/>
          </ac:spMkLst>
        </pc:spChg>
      </pc:sldChg>
    </pc:docChg>
  </pc:docChgLst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7.08.2025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607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Duygularımla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400" y="944651"/>
            <a:ext cx="50869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Duygularımla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DBFDF-F14F-7C57-2B15-6233204CFB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33287F09-74D1-BF87-B6A8-B0B04D4DC389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D7103E0D-28FE-CCAB-B22B-55F74B78263F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99D6A55-D1D2-D8D6-E52D-C7CC6EFB471D}"/>
              </a:ext>
            </a:extLst>
          </p:cNvPr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314AD908-B06A-7304-52FD-7889AD7974A6}"/>
              </a:ext>
            </a:extLst>
          </p:cNvPr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5081915B-D5AC-165C-6D91-4B075F4C718B}"/>
                </a:ext>
              </a:extLst>
            </p:cNvPr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2471C1B1-3905-A182-8BDD-1BF24FA8C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>
            <a:extLst>
              <a:ext uri="{FF2B5EF4-FFF2-40B4-BE49-F238E27FC236}">
                <a16:creationId xmlns:a16="http://schemas.microsoft.com/office/drawing/2014/main" id="{5B90974E-AA42-6536-1180-58E07D368EF7}"/>
              </a:ext>
            </a:extLst>
          </p:cNvPr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FEF5F974-3796-E7F1-6D22-2650830A2C80}"/>
                </a:ext>
              </a:extLst>
            </p:cNvPr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475599EF-60A4-50A4-6F63-9CD91501F32C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>
            <a:extLst>
              <a:ext uri="{FF2B5EF4-FFF2-40B4-BE49-F238E27FC236}">
                <a16:creationId xmlns:a16="http://schemas.microsoft.com/office/drawing/2014/main" id="{A19E431A-352E-823C-F380-5F367EA7415A}"/>
              </a:ext>
            </a:extLst>
          </p:cNvPr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B0C77AB0-587B-D3F8-424A-F8439EE432CA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DEYİM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Dilinde Tüy Bitmek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B8604CC8-5E0B-8DCC-4B5F-0E4F0B6755B4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2468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02203-7BBD-B703-4E48-D8CAC2F9D2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8AA8B93-0D35-A14D-F77C-714E45C4644C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24790C1D-8615-F77E-4D8D-05137FEA3E12}"/>
              </a:ext>
            </a:extLst>
          </p:cNvPr>
          <p:cNvSpPr txBox="1"/>
          <p:nvPr/>
        </p:nvSpPr>
        <p:spPr>
          <a:xfrm>
            <a:off x="1508904" y="169639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Çorba 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071C984B-113A-ABF5-A972-3E725FF80998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5C035554-5362-0912-F77F-5BFC0E76C55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A7349299-6354-8499-F975-1EA23A05DFD2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83631BF5-D6C7-7FA7-54AF-CE63526C6F30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D0CE56D8-FACD-DED4-BE72-1C7F2531507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ABBD3326-BF48-0B4F-CAFC-46991FF7330C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8D1ABBE0-E6D8-B70F-5FD6-A11FA7D58C32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9E163AA6-2D61-B455-23A7-F75030779EE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D0C4E3CE-D2C4-3082-CDFB-8C54DA4611FD}"/>
              </a:ext>
            </a:extLst>
          </p:cNvPr>
          <p:cNvSpPr txBox="1"/>
          <p:nvPr/>
        </p:nvSpPr>
        <p:spPr>
          <a:xfrm>
            <a:off x="2174772" y="786340"/>
            <a:ext cx="4114800" cy="8258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Cevabımın Sorusu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C3946C0F-B16D-0BB4-C93F-C2053514836D}"/>
              </a:ext>
            </a:extLst>
          </p:cNvPr>
          <p:cNvSpPr txBox="1"/>
          <p:nvPr/>
        </p:nvSpPr>
        <p:spPr>
          <a:xfrm>
            <a:off x="1914122" y="5281993"/>
            <a:ext cx="4317178" cy="19236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Cevabı;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Çorba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Bardak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Pasta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Peçete 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olan sorular sor.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1469FA69-81B9-D8A4-A4E6-FEC09C9A31DF}"/>
              </a:ext>
            </a:extLst>
          </p:cNvPr>
          <p:cNvSpPr txBox="1"/>
          <p:nvPr/>
        </p:nvSpPr>
        <p:spPr>
          <a:xfrm>
            <a:off x="5486849" y="1763607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Bardak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1448D820-0C95-28EF-F9E4-B6A35E6529F7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360EC51B-40F2-25C4-2092-E79FB5B37D2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B6120A88-6F3D-D18B-DEF4-0BDDCE6976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B59E4C14-4322-30B7-46F5-9C2EA4198E54}"/>
              </a:ext>
            </a:extLst>
          </p:cNvPr>
          <p:cNvSpPr txBox="1"/>
          <p:nvPr/>
        </p:nvSpPr>
        <p:spPr>
          <a:xfrm>
            <a:off x="1497750" y="7832682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Pasta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6653D248-F5A1-AC4D-AF2A-15B135D6782B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9D19EE20-9D4C-A6D5-A245-864AEC2B6A9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B5B51FA8-E911-7CF0-F5EA-DD144BB8A3A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C9DCD816-FD15-7844-0086-2852A0389E54}"/>
              </a:ext>
            </a:extLst>
          </p:cNvPr>
          <p:cNvSpPr txBox="1"/>
          <p:nvPr/>
        </p:nvSpPr>
        <p:spPr>
          <a:xfrm>
            <a:off x="5334000" y="7832682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Peçete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81306708-AE52-BC5C-F62A-D9E3C88F03D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8F620E7A-C907-3B10-E3EF-47A99CDB4902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204CE959-C642-A25F-8BEC-B02FE0EDCCB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3763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33F672-B85D-332D-0726-53DB08321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0E55DB1-8BA6-9C9C-2E77-0A8B4C93B542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6908E07-001A-75FA-8004-2F5B779B5A21}"/>
              </a:ext>
            </a:extLst>
          </p:cNvPr>
          <p:cNvSpPr txBox="1"/>
          <p:nvPr/>
        </p:nvSpPr>
        <p:spPr>
          <a:xfrm>
            <a:off x="596462" y="1545538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Yemek çok tuzlu olursa ne yaparsın?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615A0E40-EFEC-A274-819A-73A2B7DD8A80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1F2FD71D-EC84-E38D-4C99-FEF3F5F77EB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1285E115-3E54-B47E-C872-4E42FCF1A3F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814086D7-B8C3-5DF3-4DE4-A8508FCD6B42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grpSp>
        <p:nvGrpSpPr>
          <p:cNvPr id="69" name="object 9">
            <a:extLst>
              <a:ext uri="{FF2B5EF4-FFF2-40B4-BE49-F238E27FC236}">
                <a16:creationId xmlns:a16="http://schemas.microsoft.com/office/drawing/2014/main" id="{C1493404-209E-FD79-E5B3-0C6BD5AC2A0D}"/>
              </a:ext>
            </a:extLst>
          </p:cNvPr>
          <p:cNvGrpSpPr/>
          <p:nvPr/>
        </p:nvGrpSpPr>
        <p:grpSpPr>
          <a:xfrm>
            <a:off x="2338799" y="4572960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53338CC2-31D6-2E1B-D418-4B22ECC382E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14BE9D58-7930-5CCA-24D2-2ECCCFB60434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03BE918C-188A-CB81-EFD9-A57093FE4057}"/>
              </a:ext>
            </a:extLst>
          </p:cNvPr>
          <p:cNvSpPr txBox="1"/>
          <p:nvPr/>
        </p:nvSpPr>
        <p:spPr>
          <a:xfrm>
            <a:off x="2174772" y="786340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Sorunlar ve Çözümler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4E1DD62E-A2F9-7F3D-45F8-B692B5B8310A}"/>
              </a:ext>
            </a:extLst>
          </p:cNvPr>
          <p:cNvSpPr txBox="1"/>
          <p:nvPr/>
        </p:nvSpPr>
        <p:spPr>
          <a:xfrm>
            <a:off x="1951189" y="5154032"/>
            <a:ext cx="4317178" cy="12824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endParaRPr lang="tr-TR" sz="2000" spc="-10" dirty="0">
              <a:solidFill>
                <a:srgbClr val="EE3135"/>
              </a:solidFill>
              <a:latin typeface="Calibri"/>
              <a:cs typeface="Calibri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Bu sorunlarla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karşılaşsaydın bunları 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çözerdin?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FD570EDB-81EA-599E-1868-56ED43E7FA07}"/>
              </a:ext>
            </a:extLst>
          </p:cNvPr>
          <p:cNvSpPr txBox="1"/>
          <p:nvPr/>
        </p:nvSpPr>
        <p:spPr>
          <a:xfrm>
            <a:off x="4046171" y="1563013"/>
            <a:ext cx="367584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Doğum günü pastana arkadaşının eli girerse ne yaparsın?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B1F388A3-7D04-A840-B665-EC5D2E017112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6E494822-3157-BE7B-347D-7DB7FA6D1F5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E67DEC59-65C6-9D39-685B-A23869C14DF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5994DB3B-CA40-D776-0E3A-33522499B66C}"/>
              </a:ext>
            </a:extLst>
          </p:cNvPr>
          <p:cNvSpPr txBox="1"/>
          <p:nvPr/>
        </p:nvSpPr>
        <p:spPr>
          <a:xfrm>
            <a:off x="210355" y="7564282"/>
            <a:ext cx="3307582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Yemek sofrasında tabaklar kirli olursa ne yaparsın?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3D96AE8E-D599-CD88-013D-105130772D87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D87A2D42-76D5-20BA-DE9D-8E54DDC6FF19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A3FF88BB-F25E-703C-B724-B745A55A135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606E2776-1779-9808-6DE1-00D693F838BC}"/>
              </a:ext>
            </a:extLst>
          </p:cNvPr>
          <p:cNvSpPr txBox="1"/>
          <p:nvPr/>
        </p:nvSpPr>
        <p:spPr>
          <a:xfrm>
            <a:off x="4117963" y="7564281"/>
            <a:ext cx="356888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Doğum günü davetiyende yanlış saat yazarsa ne yaparsın?</a:t>
            </a: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3C85C32A-CBD7-C9E5-928B-A21A68C39AF2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F0CE3104-97E1-69EF-9075-205564C16B6B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34C26803-3B6D-18AA-D6B2-16799592751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8783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DCDF3-C564-7CE0-B4F5-21B59DF5B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8EF52DC-7BC2-0A3F-1B09-8C50A3065F33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785995-F7BB-05B7-294E-C16DDDEC5D3E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862DFB4-71D8-E9CE-5662-F00265926A84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C229FF8-2C45-2365-AFB2-078AB2489146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ÖZGÜN TASARIM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 Hayalimdeki doğum günü partisini tasarlıyorum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26465991-2421-E046-80C5-A8ED208C264B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4800274D-5B22-660E-C071-F2186A40A240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95B969B-1C4F-A52A-9351-A17FC4D70C3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917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168</Words>
  <Application>Microsoft Office PowerPoint</Application>
  <PresentationFormat>Özel</PresentationFormat>
  <Paragraphs>51</Paragraphs>
  <Slides>7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11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2025-08-07T18:05:30Z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