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80" r:id="rId2"/>
    <p:sldId id="293" r:id="rId3"/>
    <p:sldId id="304" r:id="rId4"/>
    <p:sldId id="303" r:id="rId5"/>
    <p:sldId id="276" r:id="rId6"/>
    <p:sldId id="300" r:id="rId7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816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07T15:44:58.799" v="18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FFBD58EF-08DB-4084-B73E-7D824910BFF6}"/>
    <pc:docChg chg="delSld modSld">
      <pc:chgData name="Özlem Tuncay" userId="13296526b5cb572e" providerId="LiveId" clId="{FFBD58EF-08DB-4084-B73E-7D824910BFF6}" dt="2025-08-21T14:41:38.293" v="94" actId="47"/>
      <pc:docMkLst>
        <pc:docMk/>
      </pc:docMkLst>
      <pc:sldChg chg="del">
        <pc:chgData name="Özlem Tuncay" userId="13296526b5cb572e" providerId="LiveId" clId="{FFBD58EF-08DB-4084-B73E-7D824910BFF6}" dt="2025-08-21T14:41:27.831" v="90" actId="47"/>
        <pc:sldMkLst>
          <pc:docMk/>
          <pc:sldMk cId="0" sldId="260"/>
        </pc:sldMkLst>
      </pc:sldChg>
      <pc:sldChg chg="del">
        <pc:chgData name="Özlem Tuncay" userId="13296526b5cb572e" providerId="LiveId" clId="{FFBD58EF-08DB-4084-B73E-7D824910BFF6}" dt="2025-08-21T14:41:38.293" v="94" actId="47"/>
        <pc:sldMkLst>
          <pc:docMk/>
          <pc:sldMk cId="200917236" sldId="270"/>
        </pc:sldMkLst>
      </pc:sldChg>
      <pc:sldChg chg="del">
        <pc:chgData name="Özlem Tuncay" userId="13296526b5cb572e" providerId="LiveId" clId="{FFBD58EF-08DB-4084-B73E-7D824910BFF6}" dt="2025-08-21T14:41:23.693" v="88" actId="47"/>
        <pc:sldMkLst>
          <pc:docMk/>
          <pc:sldMk cId="3198036310" sldId="271"/>
        </pc:sldMkLst>
      </pc:sldChg>
      <pc:sldChg chg="modSp mod">
        <pc:chgData name="Özlem Tuncay" userId="13296526b5cb572e" providerId="LiveId" clId="{FFBD58EF-08DB-4084-B73E-7D824910BFF6}" dt="2025-08-21T14:30:58.488" v="25" actId="20577"/>
        <pc:sldMkLst>
          <pc:docMk/>
          <pc:sldMk cId="3846548102" sldId="280"/>
        </pc:sldMkLst>
        <pc:spChg chg="mod">
          <ac:chgData name="Özlem Tuncay" userId="13296526b5cb572e" providerId="LiveId" clId="{FFBD58EF-08DB-4084-B73E-7D824910BFF6}" dt="2025-08-21T14:30:58.488" v="25" actId="20577"/>
          <ac:spMkLst>
            <pc:docMk/>
            <pc:sldMk cId="3846548102" sldId="280"/>
            <ac:spMk id="7" creationId="{C6F5975B-33C0-D1AA-3A19-6A323CAD883C}"/>
          </ac:spMkLst>
        </pc:spChg>
      </pc:sldChg>
      <pc:sldChg chg="del">
        <pc:chgData name="Özlem Tuncay" userId="13296526b5cb572e" providerId="LiveId" clId="{FFBD58EF-08DB-4084-B73E-7D824910BFF6}" dt="2025-08-21T14:41:25.240" v="89" actId="47"/>
        <pc:sldMkLst>
          <pc:docMk/>
          <pc:sldMk cId="4226201436" sldId="283"/>
        </pc:sldMkLst>
      </pc:sldChg>
      <pc:sldChg chg="del">
        <pc:chgData name="Özlem Tuncay" userId="13296526b5cb572e" providerId="LiveId" clId="{FFBD58EF-08DB-4084-B73E-7D824910BFF6}" dt="2025-08-21T14:41:29.565" v="91" actId="47"/>
        <pc:sldMkLst>
          <pc:docMk/>
          <pc:sldMk cId="1953763254" sldId="288"/>
        </pc:sldMkLst>
      </pc:sldChg>
      <pc:sldChg chg="del">
        <pc:chgData name="Özlem Tuncay" userId="13296526b5cb572e" providerId="LiveId" clId="{FFBD58EF-08DB-4084-B73E-7D824910BFF6}" dt="2025-08-21T14:41:21.161" v="87" actId="47"/>
        <pc:sldMkLst>
          <pc:docMk/>
          <pc:sldMk cId="0" sldId="291"/>
        </pc:sldMkLst>
      </pc:sldChg>
      <pc:sldChg chg="modSp mod">
        <pc:chgData name="Özlem Tuncay" userId="13296526b5cb572e" providerId="LiveId" clId="{FFBD58EF-08DB-4084-B73E-7D824910BFF6}" dt="2025-08-21T14:31:37.147" v="57" actId="1076"/>
        <pc:sldMkLst>
          <pc:docMk/>
          <pc:sldMk cId="751807643" sldId="293"/>
        </pc:sldMkLst>
        <pc:spChg chg="mod">
          <ac:chgData name="Özlem Tuncay" userId="13296526b5cb572e" providerId="LiveId" clId="{FFBD58EF-08DB-4084-B73E-7D824910BFF6}" dt="2025-08-21T14:31:37.147" v="57" actId="1076"/>
          <ac:spMkLst>
            <pc:docMk/>
            <pc:sldMk cId="751807643" sldId="293"/>
            <ac:spMk id="7" creationId="{24206FFF-2436-473C-E80A-A09618D05917}"/>
          </ac:spMkLst>
        </pc:spChg>
      </pc:sldChg>
      <pc:sldChg chg="del">
        <pc:chgData name="Özlem Tuncay" userId="13296526b5cb572e" providerId="LiveId" clId="{FFBD58EF-08DB-4084-B73E-7D824910BFF6}" dt="2025-08-21T14:41:31.730" v="92" actId="47"/>
        <pc:sldMkLst>
          <pc:docMk/>
          <pc:sldMk cId="3268783947" sldId="294"/>
        </pc:sldMkLst>
      </pc:sldChg>
      <pc:sldChg chg="del">
        <pc:chgData name="Özlem Tuncay" userId="13296526b5cb572e" providerId="LiveId" clId="{FFBD58EF-08DB-4084-B73E-7D824910BFF6}" dt="2025-08-21T14:41:35.997" v="93" actId="47"/>
        <pc:sldMkLst>
          <pc:docMk/>
          <pc:sldMk cId="811375129" sldId="302"/>
        </pc:sldMkLst>
      </pc:sldChg>
      <pc:sldChg chg="modSp mod">
        <pc:chgData name="Özlem Tuncay" userId="13296526b5cb572e" providerId="LiveId" clId="{FFBD58EF-08DB-4084-B73E-7D824910BFF6}" dt="2025-08-21T14:39:49.297" v="86" actId="1076"/>
        <pc:sldMkLst>
          <pc:docMk/>
          <pc:sldMk cId="542468054" sldId="304"/>
        </pc:sldMkLst>
        <pc:spChg chg="mod">
          <ac:chgData name="Özlem Tuncay" userId="13296526b5cb572e" providerId="LiveId" clId="{FFBD58EF-08DB-4084-B73E-7D824910BFF6}" dt="2025-08-21T14:39:38.156" v="84" actId="20577"/>
          <ac:spMkLst>
            <pc:docMk/>
            <pc:sldMk cId="542468054" sldId="304"/>
            <ac:spMk id="17" creationId="{B0C77AB0-587B-D3F8-424A-F8439EE432CA}"/>
          </ac:spMkLst>
        </pc:spChg>
        <pc:spChg chg="mod">
          <ac:chgData name="Özlem Tuncay" userId="13296526b5cb572e" providerId="LiveId" clId="{FFBD58EF-08DB-4084-B73E-7D824910BFF6}" dt="2025-08-21T14:39:49.297" v="86" actId="1076"/>
          <ac:spMkLst>
            <pc:docMk/>
            <pc:sldMk cId="542468054" sldId="304"/>
            <ac:spMk id="18" creationId="{B8604CC8-5E0B-8DCC-4B5F-0E4F0B6755B4}"/>
          </ac:spMkLst>
        </pc:spChg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21.08.2025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4086-B8C9-6ED0-591B-BDF03338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DCA7EF-0AE3-E42B-D447-288A8B25A88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EB8325-97FB-23F5-4125-4AC6C273E25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301567-2D19-F491-F4EB-AA70352960B2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F5975B-33C0-D1AA-3A19-6A323CAD883C}"/>
              </a:ext>
            </a:extLst>
          </p:cNvPr>
          <p:cNvSpPr txBox="1"/>
          <p:nvPr/>
        </p:nvSpPr>
        <p:spPr>
          <a:xfrm>
            <a:off x="876238" y="973057"/>
            <a:ext cx="67818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İleri Dönüşümle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 err="1">
                <a:solidFill>
                  <a:srgbClr val="EE3135"/>
                </a:solidFill>
                <a:latin typeface="Calibri"/>
                <a:cs typeface="Calibri"/>
              </a:rPr>
              <a:t>Neyi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k </a:t>
            </a:r>
            <a:r>
              <a:rPr sz="2600" spc="90" dirty="0" err="1">
                <a:solidFill>
                  <a:srgbClr val="EE3135"/>
                </a:solidFill>
                <a:latin typeface="Calibri"/>
                <a:cs typeface="Calibri"/>
              </a:rPr>
              <a:t>Ediyorum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ACE547CD-B4F0-1B2C-F5B5-C1995EE45DC9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C79C18B-DAA2-C890-01F9-DC13E3C7D7B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913F971-8EC7-6B52-7DE0-2215B289A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54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3EDFF-B74F-2168-ABD0-F619698BB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5F38CE4-71BE-80FD-9728-AEAFDBC8E72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EC35DB-1C67-8DA6-ABD7-4F174AA5AD5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1F5951D-AF7A-6E2A-9ED9-31E579879A58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4206FFF-2436-473C-E80A-A09618D05917}"/>
              </a:ext>
            </a:extLst>
          </p:cNvPr>
          <p:cNvSpPr txBox="1"/>
          <p:nvPr/>
        </p:nvSpPr>
        <p:spPr>
          <a:xfrm>
            <a:off x="961576" y="958765"/>
            <a:ext cx="6153785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İleri Dönüşümle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eler Öğrendim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F6DBACB1-6CEA-88BD-C965-960BF0CFEC8F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1A38EED3-CAA8-4E2D-98C9-027C7DCE6B5D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9867F3B3-BB23-6839-0B21-0C139722B76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180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6DBFDF-F14F-7C57-2B15-6233204CFB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33287F09-74D1-BF87-B6A8-B0B04D4DC389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D7103E0D-28FE-CCAB-B22B-55F74B78263F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B99D6A55-D1D2-D8D6-E52D-C7CC6EFB471D}"/>
              </a:ext>
            </a:extLst>
          </p:cNvPr>
          <p:cNvSpPr txBox="1"/>
          <p:nvPr/>
        </p:nvSpPr>
        <p:spPr>
          <a:xfrm>
            <a:off x="2902706" y="6184870"/>
            <a:ext cx="214249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40" dirty="0">
                <a:solidFill>
                  <a:srgbClr val="EE3135"/>
                </a:solidFill>
                <a:latin typeface="Calibri"/>
                <a:cs typeface="Calibri"/>
              </a:rPr>
              <a:t>Öğrendim?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5">
            <a:extLst>
              <a:ext uri="{FF2B5EF4-FFF2-40B4-BE49-F238E27FC236}">
                <a16:creationId xmlns:a16="http://schemas.microsoft.com/office/drawing/2014/main" id="{314AD908-B06A-7304-52FD-7889AD7974A6}"/>
              </a:ext>
            </a:extLst>
          </p:cNvPr>
          <p:cNvGrpSpPr/>
          <p:nvPr/>
        </p:nvGrpSpPr>
        <p:grpSpPr>
          <a:xfrm>
            <a:off x="375381" y="1934214"/>
            <a:ext cx="7162800" cy="4205565"/>
            <a:chOff x="865981" y="2949003"/>
            <a:chExt cx="6354445" cy="3387725"/>
          </a:xfrm>
        </p:grpSpPr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5081915B-D5AC-165C-6D91-4B075F4C718B}"/>
                </a:ext>
              </a:extLst>
            </p:cNvPr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>
              <a:extLst>
                <a:ext uri="{FF2B5EF4-FFF2-40B4-BE49-F238E27FC236}">
                  <a16:creationId xmlns:a16="http://schemas.microsoft.com/office/drawing/2014/main" id="{2471C1B1-3905-A182-8BDD-1BF24FA8C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>
            <a:extLst>
              <a:ext uri="{FF2B5EF4-FFF2-40B4-BE49-F238E27FC236}">
                <a16:creationId xmlns:a16="http://schemas.microsoft.com/office/drawing/2014/main" id="{5B90974E-AA42-6536-1180-58E07D368EF7}"/>
              </a:ext>
            </a:extLst>
          </p:cNvPr>
          <p:cNvGrpSpPr/>
          <p:nvPr/>
        </p:nvGrpSpPr>
        <p:grpSpPr>
          <a:xfrm>
            <a:off x="392788" y="6404184"/>
            <a:ext cx="7162560" cy="4505116"/>
            <a:chOff x="865976" y="6872402"/>
            <a:chExt cx="6354445" cy="3387725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FEF5F974-3796-E7F1-6D22-2650830A2C80}"/>
                </a:ext>
              </a:extLst>
            </p:cNvPr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475599EF-60A4-50A4-6F63-9CD91501F32C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sp>
        <p:nvSpPr>
          <p:cNvPr id="16" name="object 16">
            <a:extLst>
              <a:ext uri="{FF2B5EF4-FFF2-40B4-BE49-F238E27FC236}">
                <a16:creationId xmlns:a16="http://schemas.microsoft.com/office/drawing/2014/main" id="{A19E431A-352E-823C-F380-5F367EA7415A}"/>
              </a:ext>
            </a:extLst>
          </p:cNvPr>
          <p:cNvSpPr txBox="1"/>
          <p:nvPr/>
        </p:nvSpPr>
        <p:spPr>
          <a:xfrm>
            <a:off x="1631536" y="1669809"/>
            <a:ext cx="4384675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sz="1900" spc="-25" dirty="0">
                <a:solidFill>
                  <a:srgbClr val="FFFFFF"/>
                </a:solidFill>
                <a:latin typeface="Calibri"/>
                <a:cs typeface="Calibri"/>
              </a:rPr>
              <a:t>Can </a:t>
            </a:r>
            <a:r>
              <a:rPr sz="1900" spc="-10" dirty="0" err="1">
                <a:solidFill>
                  <a:srgbClr val="FFFFFF"/>
                </a:solidFill>
                <a:latin typeface="Calibri"/>
                <a:cs typeface="Calibri"/>
              </a:rPr>
              <a:t>ıntı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lang="tr-TR" sz="2600" spc="50" dirty="0">
                <a:solidFill>
                  <a:srgbClr val="EE3135"/>
                </a:solidFill>
                <a:latin typeface="Calibri"/>
                <a:cs typeface="Calibri"/>
              </a:rPr>
              <a:t>Biliyorum?</a:t>
            </a:r>
            <a:endParaRPr lang="tr-TR" sz="2600" dirty="0">
              <a:latin typeface="Calibri"/>
              <a:cs typeface="Calibri"/>
            </a:endParaRP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B0C77AB0-587B-D3F8-424A-F8439EE432CA}"/>
              </a:ext>
            </a:extLst>
          </p:cNvPr>
          <p:cNvSpPr txBox="1"/>
          <p:nvPr/>
        </p:nvSpPr>
        <p:spPr>
          <a:xfrm>
            <a:off x="1693864" y="661765"/>
            <a:ext cx="438467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DEYİM</a:t>
            </a: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Süt Dökmüş Kedi Gibi Olmak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B8604CC8-5E0B-8DCC-4B5F-0E4F0B6755B4}"/>
              </a:ext>
            </a:extLst>
          </p:cNvPr>
          <p:cNvSpPr/>
          <p:nvPr/>
        </p:nvSpPr>
        <p:spPr>
          <a:xfrm>
            <a:off x="1760930" y="647465"/>
            <a:ext cx="4249419" cy="895482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42468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87751" y="1973034"/>
            <a:ext cx="7771887" cy="2973002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175241" y="5454650"/>
            <a:ext cx="7684649" cy="5181600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/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263716" y="970644"/>
            <a:ext cx="4916772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DENEY GÖZLEM RAPORUM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A51D79C1-5919-C9BD-EFAD-C98AC0217963}"/>
              </a:ext>
            </a:extLst>
          </p:cNvPr>
          <p:cNvSpPr txBox="1"/>
          <p:nvPr/>
        </p:nvSpPr>
        <p:spPr>
          <a:xfrm>
            <a:off x="1470386" y="15214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Deneyde kullandığım malzemeler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63692437-368F-E84D-5C18-071AE49F6523}"/>
              </a:ext>
            </a:extLst>
          </p:cNvPr>
          <p:cNvSpPr/>
          <p:nvPr/>
        </p:nvSpPr>
        <p:spPr>
          <a:xfrm>
            <a:off x="2473007" y="5009516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4BCBF758-D18C-3051-1B66-BCF10572637C}"/>
              </a:ext>
            </a:extLst>
          </p:cNvPr>
          <p:cNvSpPr txBox="1"/>
          <p:nvPr/>
        </p:nvSpPr>
        <p:spPr>
          <a:xfrm>
            <a:off x="2779034" y="4968892"/>
            <a:ext cx="392853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Gözlemlerim</a:t>
            </a:r>
            <a:endParaRPr lang="tr-TR" sz="2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EA20D6-909A-33FF-45E9-8EF397037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5E9FDB34-EEEF-A583-FC15-61AC5A798B47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AD00AF37-D3B3-6229-011D-BA1F41730C44}"/>
              </a:ext>
            </a:extLst>
          </p:cNvPr>
          <p:cNvSpPr txBox="1"/>
          <p:nvPr/>
        </p:nvSpPr>
        <p:spPr>
          <a:xfrm>
            <a:off x="596462" y="1545538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Hikayenin kahramanları kimler?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6CF91CA5-7B90-C64E-BEE5-43167FA9DAD3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584E660-BE52-1458-6401-A4D754765BC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6B3725D9-A919-4137-469C-81C678B1C3E8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0948837B-2446-1BC3-FFAF-42145F213D45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grpSp>
        <p:nvGrpSpPr>
          <p:cNvPr id="69" name="object 9">
            <a:extLst>
              <a:ext uri="{FF2B5EF4-FFF2-40B4-BE49-F238E27FC236}">
                <a16:creationId xmlns:a16="http://schemas.microsoft.com/office/drawing/2014/main" id="{4760046D-F7FF-2818-106B-6CFBD9D49F73}"/>
              </a:ext>
            </a:extLst>
          </p:cNvPr>
          <p:cNvGrpSpPr/>
          <p:nvPr/>
        </p:nvGrpSpPr>
        <p:grpSpPr>
          <a:xfrm>
            <a:off x="2021149" y="4837580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193C0C9A-FFEB-460E-30D2-DD337AE250CA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B5B6C02E-AE91-7A70-A717-30BFDD13A2A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035AB866-6333-F78F-63F6-F05688F7B173}"/>
              </a:ext>
            </a:extLst>
          </p:cNvPr>
          <p:cNvSpPr txBox="1"/>
          <p:nvPr/>
        </p:nvSpPr>
        <p:spPr>
          <a:xfrm>
            <a:off x="2174772" y="786340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Hikaye Haritalama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0E2ED845-4C8B-D20F-CD54-0DEB39A18852}"/>
              </a:ext>
            </a:extLst>
          </p:cNvPr>
          <p:cNvSpPr txBox="1"/>
          <p:nvPr/>
        </p:nvSpPr>
        <p:spPr>
          <a:xfrm>
            <a:off x="1808229" y="4620622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Sence sonra ne oldu?</a:t>
            </a: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8605C6EC-3D23-FDC4-F060-7757329A2CB5}"/>
              </a:ext>
            </a:extLst>
          </p:cNvPr>
          <p:cNvSpPr txBox="1"/>
          <p:nvPr/>
        </p:nvSpPr>
        <p:spPr>
          <a:xfrm>
            <a:off x="4716276" y="1545539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Hikaye ne zaman geçiyor?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E50558CA-78B4-1814-9F70-AAC312BA712A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DE54B199-305A-2F95-90D0-A4381D3EFD9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DD084CCD-D6A0-DABB-7173-ECCF9A42FB8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21FCB5CD-23BE-9C4D-0715-0CBCC1D03FB7}"/>
              </a:ext>
            </a:extLst>
          </p:cNvPr>
          <p:cNvSpPr txBox="1"/>
          <p:nvPr/>
        </p:nvSpPr>
        <p:spPr>
          <a:xfrm>
            <a:off x="561685" y="7638351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Hikayedeki problem neydi, nasıl çözüldü?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D5FA7229-6633-C9E5-A8D7-FA8773C3066B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0BE884D8-29EC-7F1C-3C07-E36355218F9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E9A0101-2ACD-9AFC-937B-DB3B02F8925E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6B9722BC-9CB3-5972-33EE-300AF12F182C}"/>
              </a:ext>
            </a:extLst>
          </p:cNvPr>
          <p:cNvSpPr txBox="1"/>
          <p:nvPr/>
        </p:nvSpPr>
        <p:spPr>
          <a:xfrm>
            <a:off x="4574407" y="7644710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Hikayede en ilgini çeken olay neydi?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70EEEE3A-6DFB-151F-D888-7517FFB46BF4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B0EED430-587A-B985-1F20-9907097673C5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23472743-1169-FBD5-87FB-4A5B532AA7D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76318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131</Words>
  <Application>Microsoft Office PowerPoint</Application>
  <PresentationFormat>Özel</PresentationFormat>
  <Paragraphs>35</Paragraphs>
  <Slides>6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10" baseType="lpstr">
      <vt:lpstr>Aptos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2025-08-21T14:41:39Z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