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2"/>
    <p:sldId id="293" r:id="rId3"/>
    <p:sldId id="303" r:id="rId4"/>
    <p:sldId id="260" r:id="rId5"/>
    <p:sldId id="27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64868587-0E96-4729-8D06-55BAFEB267F9}"/>
    <pc:docChg chg="delSld modSld">
      <pc:chgData name="Özlem Tuncay" userId="13296526b5cb572e" providerId="LiveId" clId="{64868587-0E96-4729-8D06-55BAFEB267F9}" dt="2025-08-21T15:04:07.288" v="98" actId="47"/>
      <pc:docMkLst>
        <pc:docMk/>
      </pc:docMkLst>
      <pc:sldChg chg="modSp mod">
        <pc:chgData name="Özlem Tuncay" userId="13296526b5cb572e" providerId="LiveId" clId="{64868587-0E96-4729-8D06-55BAFEB267F9}" dt="2025-08-21T15:02:59.925" v="88" actId="20577"/>
        <pc:sldMkLst>
          <pc:docMk/>
          <pc:sldMk cId="0" sldId="260"/>
        </pc:sldMkLst>
        <pc:spChg chg="mod">
          <ac:chgData name="Özlem Tuncay" userId="13296526b5cb572e" providerId="LiveId" clId="{64868587-0E96-4729-8D06-55BAFEB267F9}" dt="2025-08-21T15:02:52.830" v="77" actId="20577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64868587-0E96-4729-8D06-55BAFEB267F9}" dt="2025-08-21T15:02:59.925" v="88" actId="20577"/>
          <ac:spMkLst>
            <pc:docMk/>
            <pc:sldMk cId="0" sldId="260"/>
            <ac:spMk id="17" creationId="{A51D79C1-5919-C9BD-EFAD-C98AC0217963}"/>
          </ac:spMkLst>
        </pc:spChg>
      </pc:sldChg>
      <pc:sldChg chg="del">
        <pc:chgData name="Özlem Tuncay" userId="13296526b5cb572e" providerId="LiveId" clId="{64868587-0E96-4729-8D06-55BAFEB267F9}" dt="2025-08-21T15:04:07.288" v="98" actId="47"/>
        <pc:sldMkLst>
          <pc:docMk/>
          <pc:sldMk cId="200917236" sldId="270"/>
        </pc:sldMkLst>
      </pc:sldChg>
      <pc:sldChg chg="del">
        <pc:chgData name="Özlem Tuncay" userId="13296526b5cb572e" providerId="LiveId" clId="{64868587-0E96-4729-8D06-55BAFEB267F9}" dt="2025-08-21T15:03:55.869" v="91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64868587-0E96-4729-8D06-55BAFEB267F9}" dt="2025-08-21T14:58:59.291" v="29" actId="20577"/>
        <pc:sldMkLst>
          <pc:docMk/>
          <pc:sldMk cId="3846548102" sldId="280"/>
        </pc:sldMkLst>
        <pc:spChg chg="mod">
          <ac:chgData name="Özlem Tuncay" userId="13296526b5cb572e" providerId="LiveId" clId="{64868587-0E96-4729-8D06-55BAFEB267F9}" dt="2025-08-21T14:58:59.291" v="29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64868587-0E96-4729-8D06-55BAFEB267F9}" dt="2025-08-21T15:03:56.477" v="92" actId="47"/>
        <pc:sldMkLst>
          <pc:docMk/>
          <pc:sldMk cId="4226201436" sldId="283"/>
        </pc:sldMkLst>
      </pc:sldChg>
      <pc:sldChg chg="del">
        <pc:chgData name="Özlem Tuncay" userId="13296526b5cb572e" providerId="LiveId" clId="{64868587-0E96-4729-8D06-55BAFEB267F9}" dt="2025-08-21T15:04:00.550" v="94" actId="47"/>
        <pc:sldMkLst>
          <pc:docMk/>
          <pc:sldMk cId="1953763254" sldId="288"/>
        </pc:sldMkLst>
      </pc:sldChg>
      <pc:sldChg chg="del">
        <pc:chgData name="Özlem Tuncay" userId="13296526b5cb572e" providerId="LiveId" clId="{64868587-0E96-4729-8D06-55BAFEB267F9}" dt="2025-08-21T15:03:54.165" v="89" actId="47"/>
        <pc:sldMkLst>
          <pc:docMk/>
          <pc:sldMk cId="0" sldId="291"/>
        </pc:sldMkLst>
      </pc:sldChg>
      <pc:sldChg chg="modSp mod">
        <pc:chgData name="Özlem Tuncay" userId="13296526b5cb572e" providerId="LiveId" clId="{64868587-0E96-4729-8D06-55BAFEB267F9}" dt="2025-08-21T14:59:29.476" v="61" actId="1076"/>
        <pc:sldMkLst>
          <pc:docMk/>
          <pc:sldMk cId="751807643" sldId="293"/>
        </pc:sldMkLst>
        <pc:spChg chg="mod">
          <ac:chgData name="Özlem Tuncay" userId="13296526b5cb572e" providerId="LiveId" clId="{64868587-0E96-4729-8D06-55BAFEB267F9}" dt="2025-08-21T14:59:29.476" v="61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64868587-0E96-4729-8D06-55BAFEB267F9}" dt="2025-08-21T15:04:01.159" v="95" actId="47"/>
        <pc:sldMkLst>
          <pc:docMk/>
          <pc:sldMk cId="3268783947" sldId="294"/>
        </pc:sldMkLst>
      </pc:sldChg>
      <pc:sldChg chg="del">
        <pc:chgData name="Özlem Tuncay" userId="13296526b5cb572e" providerId="LiveId" clId="{64868587-0E96-4729-8D06-55BAFEB267F9}" dt="2025-08-21T15:04:03.299" v="96" actId="47"/>
        <pc:sldMkLst>
          <pc:docMk/>
          <pc:sldMk cId="4176318678" sldId="300"/>
        </pc:sldMkLst>
      </pc:sldChg>
      <pc:sldChg chg="del">
        <pc:chgData name="Özlem Tuncay" userId="13296526b5cb572e" providerId="LiveId" clId="{64868587-0E96-4729-8D06-55BAFEB267F9}" dt="2025-08-21T15:04:03.858" v="97" actId="47"/>
        <pc:sldMkLst>
          <pc:docMk/>
          <pc:sldMk cId="811375129" sldId="302"/>
        </pc:sldMkLst>
      </pc:sldChg>
      <pc:sldChg chg="del">
        <pc:chgData name="Özlem Tuncay" userId="13296526b5cb572e" providerId="LiveId" clId="{64868587-0E96-4729-8D06-55BAFEB267F9}" dt="2025-08-21T15:03:55.198" v="90" actId="47"/>
        <pc:sldMkLst>
          <pc:docMk/>
          <pc:sldMk cId="542468054" sldId="304"/>
        </pc:sldMkLst>
      </pc:sldChg>
      <pc:sldChg chg="del">
        <pc:chgData name="Özlem Tuncay" userId="13296526b5cb572e" providerId="LiveId" clId="{64868587-0E96-4729-8D06-55BAFEB267F9}" dt="2025-08-21T15:03:58.768" v="93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İlkbahar Mevsimiyle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981391" y="932895"/>
            <a:ext cx="64770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İlkbahar Mevsimiyle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DUYARLILIK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</a:t>
            </a:r>
            <a:r>
              <a:rPr lang="tr-TR" sz="2600" spc="114" dirty="0" err="1">
                <a:solidFill>
                  <a:srgbClr val="EE3135"/>
                </a:solidFill>
                <a:latin typeface="Calibri"/>
                <a:cs typeface="Calibri"/>
              </a:rPr>
              <a:t>dUYARLI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88</Words>
  <Application>Microsoft Office PowerPoint</Application>
  <PresentationFormat>Özel</PresentationFormat>
  <Paragraphs>27</Paragraphs>
  <Slides>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2025-08-21T15:04:14Z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