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288" r:id="rId4"/>
    <p:sldId id="294" r:id="rId5"/>
    <p:sldId id="276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36D9E72A-9A40-4019-8DAB-47E13A0CDBED}"/>
    <pc:docChg chg="custSel delSld modSld">
      <pc:chgData name="Özlem Tuncay" userId="13296526b5cb572e" providerId="LiveId" clId="{36D9E72A-9A40-4019-8DAB-47E13A0CDBED}" dt="2025-08-22T08:35:56.916" v="369" actId="47"/>
      <pc:docMkLst>
        <pc:docMk/>
      </pc:docMkLst>
      <pc:sldChg chg="del">
        <pc:chgData name="Özlem Tuncay" userId="13296526b5cb572e" providerId="LiveId" clId="{36D9E72A-9A40-4019-8DAB-47E13A0CDBED}" dt="2025-08-22T08:35:52.807" v="366" actId="47"/>
        <pc:sldMkLst>
          <pc:docMk/>
          <pc:sldMk cId="0" sldId="260"/>
        </pc:sldMkLst>
      </pc:sldChg>
      <pc:sldChg chg="del">
        <pc:chgData name="Özlem Tuncay" userId="13296526b5cb572e" providerId="LiveId" clId="{36D9E72A-9A40-4019-8DAB-47E13A0CDBED}" dt="2025-08-22T08:35:56.916" v="369" actId="47"/>
        <pc:sldMkLst>
          <pc:docMk/>
          <pc:sldMk cId="200917236" sldId="270"/>
        </pc:sldMkLst>
      </pc:sldChg>
      <pc:sldChg chg="del">
        <pc:chgData name="Özlem Tuncay" userId="13296526b5cb572e" providerId="LiveId" clId="{36D9E72A-9A40-4019-8DAB-47E13A0CDBED}" dt="2025-08-22T08:35:49.819" v="362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36D9E72A-9A40-4019-8DAB-47E13A0CDBED}" dt="2025-08-22T08:26:35.906" v="19" actId="20577"/>
        <pc:sldMkLst>
          <pc:docMk/>
          <pc:sldMk cId="3846548102" sldId="280"/>
        </pc:sldMkLst>
        <pc:spChg chg="mod">
          <ac:chgData name="Özlem Tuncay" userId="13296526b5cb572e" providerId="LiveId" clId="{36D9E72A-9A40-4019-8DAB-47E13A0CDBED}" dt="2025-08-22T08:26:35.906" v="19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36D9E72A-9A40-4019-8DAB-47E13A0CDBED}" dt="2025-08-22T08:35:50.363" v="363" actId="47"/>
        <pc:sldMkLst>
          <pc:docMk/>
          <pc:sldMk cId="4226201436" sldId="283"/>
        </pc:sldMkLst>
      </pc:sldChg>
      <pc:sldChg chg="modSp mod">
        <pc:chgData name="Özlem Tuncay" userId="13296526b5cb572e" providerId="LiveId" clId="{36D9E72A-9A40-4019-8DAB-47E13A0CDBED}" dt="2025-08-22T08:30:51.068" v="111" actId="20577"/>
        <pc:sldMkLst>
          <pc:docMk/>
          <pc:sldMk cId="1953763254" sldId="288"/>
        </pc:sldMkLst>
        <pc:spChg chg="mod">
          <ac:chgData name="Özlem Tuncay" userId="13296526b5cb572e" providerId="LiveId" clId="{36D9E72A-9A40-4019-8DAB-47E13A0CDBED}" dt="2025-08-22T08:30:28.684" v="80" actId="20577"/>
          <ac:spMkLst>
            <pc:docMk/>
            <pc:sldMk cId="1953763254" sldId="288"/>
            <ac:spMk id="4" creationId="{24790C1D-8615-F77E-4D8D-05137FEA3E12}"/>
          </ac:spMkLst>
        </pc:spChg>
        <pc:spChg chg="mod">
          <ac:chgData name="Özlem Tuncay" userId="13296526b5cb572e" providerId="LiveId" clId="{36D9E72A-9A40-4019-8DAB-47E13A0CDBED}" dt="2025-08-22T08:30:20.075" v="71" actId="5793"/>
          <ac:spMkLst>
            <pc:docMk/>
            <pc:sldMk cId="1953763254" sldId="288"/>
            <ac:spMk id="6" creationId="{C3946C0F-B16D-0BB4-C93F-C2053514836D}"/>
          </ac:spMkLst>
        </pc:spChg>
        <pc:spChg chg="mod">
          <ac:chgData name="Özlem Tuncay" userId="13296526b5cb572e" providerId="LiveId" clId="{36D9E72A-9A40-4019-8DAB-47E13A0CDBED}" dt="2025-08-22T08:30:35.098" v="90" actId="20577"/>
          <ac:spMkLst>
            <pc:docMk/>
            <pc:sldMk cId="1953763254" sldId="288"/>
            <ac:spMk id="8" creationId="{1469FA69-81B9-D8A4-A4E6-FEC09C9A31DF}"/>
          </ac:spMkLst>
        </pc:spChg>
        <pc:spChg chg="mod">
          <ac:chgData name="Özlem Tuncay" userId="13296526b5cb572e" providerId="LiveId" clId="{36D9E72A-9A40-4019-8DAB-47E13A0CDBED}" dt="2025-08-22T08:30:44.605" v="99" actId="20577"/>
          <ac:spMkLst>
            <pc:docMk/>
            <pc:sldMk cId="1953763254" sldId="288"/>
            <ac:spMk id="15" creationId="{B59E4C14-4322-30B7-46F5-9C2EA4198E54}"/>
          </ac:spMkLst>
        </pc:spChg>
        <pc:spChg chg="mod">
          <ac:chgData name="Özlem Tuncay" userId="13296526b5cb572e" providerId="LiveId" clId="{36D9E72A-9A40-4019-8DAB-47E13A0CDBED}" dt="2025-08-22T08:30:51.068" v="111" actId="20577"/>
          <ac:spMkLst>
            <pc:docMk/>
            <pc:sldMk cId="1953763254" sldId="288"/>
            <ac:spMk id="19" creationId="{C9DCD816-FD15-7844-0086-2852A0389E54}"/>
          </ac:spMkLst>
        </pc:spChg>
      </pc:sldChg>
      <pc:sldChg chg="del">
        <pc:chgData name="Özlem Tuncay" userId="13296526b5cb572e" providerId="LiveId" clId="{36D9E72A-9A40-4019-8DAB-47E13A0CDBED}" dt="2025-08-22T08:35:48.669" v="360" actId="47"/>
        <pc:sldMkLst>
          <pc:docMk/>
          <pc:sldMk cId="0" sldId="291"/>
        </pc:sldMkLst>
      </pc:sldChg>
      <pc:sldChg chg="modSp mod">
        <pc:chgData name="Özlem Tuncay" userId="13296526b5cb572e" providerId="LiveId" clId="{36D9E72A-9A40-4019-8DAB-47E13A0CDBED}" dt="2025-08-22T08:26:53.127" v="41" actId="20577"/>
        <pc:sldMkLst>
          <pc:docMk/>
          <pc:sldMk cId="751807643" sldId="293"/>
        </pc:sldMkLst>
        <pc:spChg chg="mod">
          <ac:chgData name="Özlem Tuncay" userId="13296526b5cb572e" providerId="LiveId" clId="{36D9E72A-9A40-4019-8DAB-47E13A0CDBED}" dt="2025-08-22T08:26:53.127" v="41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modSp mod">
        <pc:chgData name="Özlem Tuncay" userId="13296526b5cb572e" providerId="LiveId" clId="{36D9E72A-9A40-4019-8DAB-47E13A0CDBED}" dt="2025-08-22T08:33:45.927" v="359" actId="1076"/>
        <pc:sldMkLst>
          <pc:docMk/>
          <pc:sldMk cId="3268783947" sldId="294"/>
        </pc:sldMkLst>
        <pc:spChg chg="mod">
          <ac:chgData name="Özlem Tuncay" userId="13296526b5cb572e" providerId="LiveId" clId="{36D9E72A-9A40-4019-8DAB-47E13A0CDBED}" dt="2025-08-22T08:32:26.277" v="179" actId="20577"/>
          <ac:spMkLst>
            <pc:docMk/>
            <pc:sldMk cId="3268783947" sldId="294"/>
            <ac:spMk id="4" creationId="{B6908E07-001A-75FA-8004-2F5B779B5A21}"/>
          </ac:spMkLst>
        </pc:spChg>
        <pc:spChg chg="mod">
          <ac:chgData name="Özlem Tuncay" userId="13296526b5cb572e" providerId="LiveId" clId="{36D9E72A-9A40-4019-8DAB-47E13A0CDBED}" dt="2025-08-22T08:32:44.929" v="241" actId="20577"/>
          <ac:spMkLst>
            <pc:docMk/>
            <pc:sldMk cId="3268783947" sldId="294"/>
            <ac:spMk id="8" creationId="{FD570EDB-81EA-599E-1868-56ED43E7FA07}"/>
          </ac:spMkLst>
        </pc:spChg>
        <pc:spChg chg="mod">
          <ac:chgData name="Özlem Tuncay" userId="13296526b5cb572e" providerId="LiveId" clId="{36D9E72A-9A40-4019-8DAB-47E13A0CDBED}" dt="2025-08-22T08:33:19.867" v="299" actId="1076"/>
          <ac:spMkLst>
            <pc:docMk/>
            <pc:sldMk cId="3268783947" sldId="294"/>
            <ac:spMk id="15" creationId="{5994DB3B-CA40-D776-0E3A-33522499B66C}"/>
          </ac:spMkLst>
        </pc:spChg>
        <pc:spChg chg="mod">
          <ac:chgData name="Özlem Tuncay" userId="13296526b5cb572e" providerId="LiveId" clId="{36D9E72A-9A40-4019-8DAB-47E13A0CDBED}" dt="2025-08-22T08:33:45.927" v="359" actId="1076"/>
          <ac:spMkLst>
            <pc:docMk/>
            <pc:sldMk cId="3268783947" sldId="294"/>
            <ac:spMk id="19" creationId="{606E2776-1779-9808-6DE1-00D693F838BC}"/>
          </ac:spMkLst>
        </pc:spChg>
      </pc:sldChg>
      <pc:sldChg chg="del">
        <pc:chgData name="Özlem Tuncay" userId="13296526b5cb572e" providerId="LiveId" clId="{36D9E72A-9A40-4019-8DAB-47E13A0CDBED}" dt="2025-08-22T08:35:55.868" v="367" actId="47"/>
        <pc:sldMkLst>
          <pc:docMk/>
          <pc:sldMk cId="4176318678" sldId="300"/>
        </pc:sldMkLst>
      </pc:sldChg>
      <pc:sldChg chg="del">
        <pc:chgData name="Özlem Tuncay" userId="13296526b5cb572e" providerId="LiveId" clId="{36D9E72A-9A40-4019-8DAB-47E13A0CDBED}" dt="2025-08-22T08:35:56.434" v="368" actId="47"/>
        <pc:sldMkLst>
          <pc:docMk/>
          <pc:sldMk cId="811375129" sldId="302"/>
        </pc:sldMkLst>
      </pc:sldChg>
      <pc:sldChg chg="del">
        <pc:chgData name="Özlem Tuncay" userId="13296526b5cb572e" providerId="LiveId" clId="{36D9E72A-9A40-4019-8DAB-47E13A0CDBED}" dt="2025-08-22T08:35:51.430" v="364" actId="47"/>
        <pc:sldMkLst>
          <pc:docMk/>
          <pc:sldMk cId="0" sldId="303"/>
        </pc:sldMkLst>
      </pc:sldChg>
      <pc:sldChg chg="del">
        <pc:chgData name="Özlem Tuncay" userId="13296526b5cb572e" providerId="LiveId" clId="{36D9E72A-9A40-4019-8DAB-47E13A0CDBED}" dt="2025-08-22T08:35:49.289" v="361" actId="47"/>
        <pc:sldMkLst>
          <pc:docMk/>
          <pc:sldMk cId="542468054" sldId="304"/>
        </pc:sldMkLst>
      </pc:sldChg>
      <pc:sldChg chg="del">
        <pc:chgData name="Özlem Tuncay" userId="13296526b5cb572e" providerId="LiveId" clId="{36D9E72A-9A40-4019-8DAB-47E13A0CDBED}" dt="2025-08-22T08:35:51.982" v="365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Dünya ile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Dünya ile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Orman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Orman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Kümes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Oyun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Tavuk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Kümes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Oyun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Tavuk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Bir şey öğrenemezsen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Sınıfında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Denemekten korkarsan ne yaparsın?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596461" y="758401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Diğer arkadaşlarından farkın nedir?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540540" y="7787102"/>
            <a:ext cx="276124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Senin süper gücün nedir?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124</Words>
  <Application>Microsoft Office PowerPoint</Application>
  <PresentationFormat>Özel</PresentationFormat>
  <Paragraphs>39</Paragraphs>
  <Slides>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2025-08-22T08:35:57Z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