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1" r:id="rId2"/>
    <p:sldId id="283" r:id="rId3"/>
    <p:sldId id="303" r:id="rId4"/>
    <p:sldId id="260" r:id="rId5"/>
    <p:sldId id="276" r:id="rId6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B8FD48-0F34-4EDA-B727-4E66D213E677}" v="1" dt="2025-08-07T15:43:19.41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2765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07T15:44:58.799" v="18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D3B30C1F-42C4-4E27-BD6B-D40381A7DFE4}"/>
    <pc:docChg chg="delSld modSld">
      <pc:chgData name="Özlem Tuncay" userId="13296526b5cb572e" providerId="LiveId" clId="{D3B30C1F-42C4-4E27-BD6B-D40381A7DFE4}" dt="2025-08-07T18:49:28.964" v="137" actId="47"/>
      <pc:docMkLst>
        <pc:docMk/>
      </pc:docMkLst>
      <pc:sldChg chg="modSp mod">
        <pc:chgData name="Özlem Tuncay" userId="13296526b5cb572e" providerId="LiveId" clId="{D3B30C1F-42C4-4E27-BD6B-D40381A7DFE4}" dt="2025-08-07T18:46:37.484" v="33" actId="20577"/>
        <pc:sldMkLst>
          <pc:docMk/>
          <pc:sldMk cId="0" sldId="260"/>
        </pc:sldMkLst>
        <pc:spChg chg="mod">
          <ac:chgData name="Özlem Tuncay" userId="13296526b5cb572e" providerId="LiveId" clId="{D3B30C1F-42C4-4E27-BD6B-D40381A7DFE4}" dt="2025-08-07T18:46:31.459" v="20" actId="1076"/>
          <ac:spMkLst>
            <pc:docMk/>
            <pc:sldMk cId="0" sldId="260"/>
            <ac:spMk id="16" creationId="{00000000-0000-0000-0000-000000000000}"/>
          </ac:spMkLst>
        </pc:spChg>
        <pc:spChg chg="mod">
          <ac:chgData name="Özlem Tuncay" userId="13296526b5cb572e" providerId="LiveId" clId="{D3B30C1F-42C4-4E27-BD6B-D40381A7DFE4}" dt="2025-08-07T18:46:37.484" v="33" actId="20577"/>
          <ac:spMkLst>
            <pc:docMk/>
            <pc:sldMk cId="0" sldId="260"/>
            <ac:spMk id="17" creationId="{A51D79C1-5919-C9BD-EFAD-C98AC0217963}"/>
          </ac:spMkLst>
        </pc:spChg>
      </pc:sldChg>
      <pc:sldChg chg="del">
        <pc:chgData name="Özlem Tuncay" userId="13296526b5cb572e" providerId="LiveId" clId="{D3B30C1F-42C4-4E27-BD6B-D40381A7DFE4}" dt="2025-08-07T18:49:28.964" v="137" actId="47"/>
        <pc:sldMkLst>
          <pc:docMk/>
          <pc:sldMk cId="200917236" sldId="270"/>
        </pc:sldMkLst>
      </pc:sldChg>
      <pc:sldChg chg="modSp mod">
        <pc:chgData name="Özlem Tuncay" userId="13296526b5cb572e" providerId="LiveId" clId="{D3B30C1F-42C4-4E27-BD6B-D40381A7DFE4}" dt="2025-08-07T18:47:26.583" v="37" actId="20577"/>
        <pc:sldMkLst>
          <pc:docMk/>
          <pc:sldMk cId="3198036310" sldId="271"/>
        </pc:sldMkLst>
        <pc:spChg chg="mod">
          <ac:chgData name="Özlem Tuncay" userId="13296526b5cb572e" providerId="LiveId" clId="{D3B30C1F-42C4-4E27-BD6B-D40381A7DFE4}" dt="2025-08-07T18:47:22.569" v="35" actId="20577"/>
          <ac:spMkLst>
            <pc:docMk/>
            <pc:sldMk cId="3198036310" sldId="271"/>
            <ac:spMk id="4" creationId="{F3C3647F-56B5-3607-06F2-0621373B4846}"/>
          </ac:spMkLst>
        </pc:spChg>
        <pc:spChg chg="mod">
          <ac:chgData name="Özlem Tuncay" userId="13296526b5cb572e" providerId="LiveId" clId="{D3B30C1F-42C4-4E27-BD6B-D40381A7DFE4}" dt="2025-08-07T18:47:26.583" v="37" actId="20577"/>
          <ac:spMkLst>
            <pc:docMk/>
            <pc:sldMk cId="3198036310" sldId="271"/>
            <ac:spMk id="7" creationId="{802A060B-8E03-1904-A087-2C808F7D0B43}"/>
          </ac:spMkLst>
        </pc:spChg>
      </pc:sldChg>
      <pc:sldChg chg="del">
        <pc:chgData name="Özlem Tuncay" userId="13296526b5cb572e" providerId="LiveId" clId="{D3B30C1F-42C4-4E27-BD6B-D40381A7DFE4}" dt="2025-08-07T18:49:16.712" v="129" actId="47"/>
        <pc:sldMkLst>
          <pc:docMk/>
          <pc:sldMk cId="3846548102" sldId="280"/>
        </pc:sldMkLst>
      </pc:sldChg>
      <pc:sldChg chg="modSp mod">
        <pc:chgData name="Özlem Tuncay" userId="13296526b5cb572e" providerId="LiveId" clId="{D3B30C1F-42C4-4E27-BD6B-D40381A7DFE4}" dt="2025-08-07T18:45:52.292" v="7" actId="20577"/>
        <pc:sldMkLst>
          <pc:docMk/>
          <pc:sldMk cId="4226201436" sldId="283"/>
        </pc:sldMkLst>
        <pc:spChg chg="mod">
          <ac:chgData name="Özlem Tuncay" userId="13296526b5cb572e" providerId="LiveId" clId="{D3B30C1F-42C4-4E27-BD6B-D40381A7DFE4}" dt="2025-08-07T18:45:35.131" v="1" actId="20577"/>
          <ac:spMkLst>
            <pc:docMk/>
            <pc:sldMk cId="4226201436" sldId="283"/>
            <ac:spMk id="7" creationId="{825D114A-6CE6-FFBD-826A-6F66B1253A22}"/>
          </ac:spMkLst>
        </pc:spChg>
        <pc:spChg chg="mod">
          <ac:chgData name="Özlem Tuncay" userId="13296526b5cb572e" providerId="LiveId" clId="{D3B30C1F-42C4-4E27-BD6B-D40381A7DFE4}" dt="2025-08-07T18:45:52.292" v="7" actId="20577"/>
          <ac:spMkLst>
            <pc:docMk/>
            <pc:sldMk cId="4226201436" sldId="283"/>
            <ac:spMk id="10" creationId="{3C8D5EE0-5256-8DD0-3500-543A61DF5AFE}"/>
          </ac:spMkLst>
        </pc:spChg>
        <pc:spChg chg="mod">
          <ac:chgData name="Özlem Tuncay" userId="13296526b5cb572e" providerId="LiveId" clId="{D3B30C1F-42C4-4E27-BD6B-D40381A7DFE4}" dt="2025-08-07T18:45:44.075" v="3" actId="20577"/>
          <ac:spMkLst>
            <pc:docMk/>
            <pc:sldMk cId="4226201436" sldId="283"/>
            <ac:spMk id="26" creationId="{A8A9529B-3666-D010-2CAF-68BA2D515D5F}"/>
          </ac:spMkLst>
        </pc:spChg>
      </pc:sldChg>
      <pc:sldChg chg="del">
        <pc:chgData name="Özlem Tuncay" userId="13296526b5cb572e" providerId="LiveId" clId="{D3B30C1F-42C4-4E27-BD6B-D40381A7DFE4}" dt="2025-08-07T18:49:24.113" v="133" actId="47"/>
        <pc:sldMkLst>
          <pc:docMk/>
          <pc:sldMk cId="1953763254" sldId="288"/>
        </pc:sldMkLst>
      </pc:sldChg>
      <pc:sldChg chg="del">
        <pc:chgData name="Özlem Tuncay" userId="13296526b5cb572e" providerId="LiveId" clId="{D3B30C1F-42C4-4E27-BD6B-D40381A7DFE4}" dt="2025-08-07T18:49:18.620" v="131" actId="47"/>
        <pc:sldMkLst>
          <pc:docMk/>
          <pc:sldMk cId="0" sldId="291"/>
        </pc:sldMkLst>
      </pc:sldChg>
      <pc:sldChg chg="del">
        <pc:chgData name="Özlem Tuncay" userId="13296526b5cb572e" providerId="LiveId" clId="{D3B30C1F-42C4-4E27-BD6B-D40381A7DFE4}" dt="2025-08-07T18:49:17.716" v="130" actId="47"/>
        <pc:sldMkLst>
          <pc:docMk/>
          <pc:sldMk cId="751807643" sldId="293"/>
        </pc:sldMkLst>
      </pc:sldChg>
      <pc:sldChg chg="del">
        <pc:chgData name="Özlem Tuncay" userId="13296526b5cb572e" providerId="LiveId" clId="{D3B30C1F-42C4-4E27-BD6B-D40381A7DFE4}" dt="2025-08-07T18:49:24.844" v="134" actId="47"/>
        <pc:sldMkLst>
          <pc:docMk/>
          <pc:sldMk cId="3268783947" sldId="294"/>
        </pc:sldMkLst>
      </pc:sldChg>
      <pc:sldChg chg="del">
        <pc:chgData name="Özlem Tuncay" userId="13296526b5cb572e" providerId="LiveId" clId="{D3B30C1F-42C4-4E27-BD6B-D40381A7DFE4}" dt="2025-08-07T18:49:26.792" v="135" actId="47"/>
        <pc:sldMkLst>
          <pc:docMk/>
          <pc:sldMk cId="4176318678" sldId="300"/>
        </pc:sldMkLst>
      </pc:sldChg>
      <pc:sldChg chg="del">
        <pc:chgData name="Özlem Tuncay" userId="13296526b5cb572e" providerId="LiveId" clId="{D3B30C1F-42C4-4E27-BD6B-D40381A7DFE4}" dt="2025-08-07T18:49:27.627" v="136" actId="47"/>
        <pc:sldMkLst>
          <pc:docMk/>
          <pc:sldMk cId="811375129" sldId="302"/>
        </pc:sldMkLst>
      </pc:sldChg>
      <pc:sldChg chg="modSp mod">
        <pc:chgData name="Özlem Tuncay" userId="13296526b5cb572e" providerId="LiveId" clId="{D3B30C1F-42C4-4E27-BD6B-D40381A7DFE4}" dt="2025-08-07T18:48:25.985" v="128" actId="20577"/>
        <pc:sldMkLst>
          <pc:docMk/>
          <pc:sldMk cId="0" sldId="303"/>
        </pc:sldMkLst>
        <pc:spChg chg="mod">
          <ac:chgData name="Özlem Tuncay" userId="13296526b5cb572e" providerId="LiveId" clId="{D3B30C1F-42C4-4E27-BD6B-D40381A7DFE4}" dt="2025-08-07T18:47:56.585" v="79" actId="20577"/>
          <ac:spMkLst>
            <pc:docMk/>
            <pc:sldMk cId="0" sldId="303"/>
            <ac:spMk id="16" creationId="{00000000-0000-0000-0000-000000000000}"/>
          </ac:spMkLst>
        </pc:spChg>
        <pc:spChg chg="mod">
          <ac:chgData name="Özlem Tuncay" userId="13296526b5cb572e" providerId="LiveId" clId="{D3B30C1F-42C4-4E27-BD6B-D40381A7DFE4}" dt="2025-08-07T18:48:11.490" v="103" actId="20577"/>
          <ac:spMkLst>
            <pc:docMk/>
            <pc:sldMk cId="0" sldId="303"/>
            <ac:spMk id="17" creationId="{A51D79C1-5919-C9BD-EFAD-C98AC0217963}"/>
          </ac:spMkLst>
        </pc:spChg>
        <pc:spChg chg="mod">
          <ac:chgData name="Özlem Tuncay" userId="13296526b5cb572e" providerId="LiveId" clId="{D3B30C1F-42C4-4E27-BD6B-D40381A7DFE4}" dt="2025-08-07T18:48:25.985" v="128" actId="20577"/>
          <ac:spMkLst>
            <pc:docMk/>
            <pc:sldMk cId="0" sldId="303"/>
            <ac:spMk id="20" creationId="{4BCBF758-D18C-3051-1B66-BCF10572637C}"/>
          </ac:spMkLst>
        </pc:spChg>
      </pc:sldChg>
      <pc:sldChg chg="del">
        <pc:chgData name="Özlem Tuncay" userId="13296526b5cb572e" providerId="LiveId" clId="{D3B30C1F-42C4-4E27-BD6B-D40381A7DFE4}" dt="2025-08-07T18:49:19.529" v="132" actId="47"/>
        <pc:sldMkLst>
          <pc:docMk/>
          <pc:sldMk cId="542468054" sldId="304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7.08.2025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12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C346E2-2922-B98B-CFF7-C4405C641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6689537-A06E-56EC-F7F9-9748F7BD38C2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13629F03-251E-28F5-76EC-905F2C6FA299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9D6E79D-EE35-BB2F-56BE-883B0CB160FA}"/>
              </a:ext>
            </a:extLst>
          </p:cNvPr>
          <p:cNvSpPr/>
          <p:nvPr/>
        </p:nvSpPr>
        <p:spPr>
          <a:xfrm>
            <a:off x="2743200" y="900111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802A060B-8E03-1904-A087-2C808F7D0B43}"/>
              </a:ext>
            </a:extLst>
          </p:cNvPr>
          <p:cNvSpPr txBox="1"/>
          <p:nvPr/>
        </p:nvSpPr>
        <p:spPr>
          <a:xfrm>
            <a:off x="162975" y="959761"/>
            <a:ext cx="7446188" cy="10900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SCAMPER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9 Sayısını Değiştir Dönüştür Başka Amaçla Kullan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E558425E-846F-1FC7-BDDF-27CE286588D2}"/>
              </a:ext>
            </a:extLst>
          </p:cNvPr>
          <p:cNvGrpSpPr/>
          <p:nvPr/>
        </p:nvGrpSpPr>
        <p:grpSpPr>
          <a:xfrm>
            <a:off x="0" y="2023648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AF25297A-8612-44BB-9DFC-D71CEEF91033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75A104B7-97AD-6484-3EDA-8EDE014D12A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  <p:sp>
        <p:nvSpPr>
          <p:cNvPr id="4" name="Dikdörtgen 3">
            <a:extLst>
              <a:ext uri="{FF2B5EF4-FFF2-40B4-BE49-F238E27FC236}">
                <a16:creationId xmlns:a16="http://schemas.microsoft.com/office/drawing/2014/main" id="{F3C3647F-56B5-3607-06F2-0621373B4846}"/>
              </a:ext>
            </a:extLst>
          </p:cNvPr>
          <p:cNvSpPr/>
          <p:nvPr/>
        </p:nvSpPr>
        <p:spPr>
          <a:xfrm>
            <a:off x="2077346" y="2023648"/>
            <a:ext cx="3317079" cy="93256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00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198036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tin kutusu 6">
            <a:extLst>
              <a:ext uri="{FF2B5EF4-FFF2-40B4-BE49-F238E27FC236}">
                <a16:creationId xmlns:a16="http://schemas.microsoft.com/office/drawing/2014/main" id="{825D114A-6CE6-FFBD-826A-6F66B1253A22}"/>
              </a:ext>
            </a:extLst>
          </p:cNvPr>
          <p:cNvSpPr txBox="1"/>
          <p:nvPr/>
        </p:nvSpPr>
        <p:spPr>
          <a:xfrm>
            <a:off x="1806230" y="-2529674"/>
            <a:ext cx="3886200" cy="1546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r-TR" sz="999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tr-TR" sz="999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6430B09C-D651-58FE-3A31-413E3B6ACB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10333" flipH="1">
            <a:off x="383996" y="3611153"/>
            <a:ext cx="663315" cy="884420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9842ACC7-3237-6E5B-778D-BB7B1D0D1D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" t="5909" r="4486"/>
          <a:stretch/>
        </p:blipFill>
        <p:spPr>
          <a:xfrm rot="19822805">
            <a:off x="488554" y="5847656"/>
            <a:ext cx="1475048" cy="1444759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4635DB92-E4D7-66C5-8ED0-F6E3F2914F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105" y="6645995"/>
            <a:ext cx="1914002" cy="1431106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B2D66933-DED2-B2BF-918B-EEBE0C6B77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2943" flipH="1">
            <a:off x="1579083" y="3353326"/>
            <a:ext cx="663315" cy="884420"/>
          </a:xfrm>
          <a:prstGeom prst="rect">
            <a:avLst/>
          </a:prstGeom>
        </p:spPr>
      </p:pic>
      <p:pic>
        <p:nvPicPr>
          <p:cNvPr id="2050" name="Picture 2" descr="Duvar Resmi Lego küp - PIXERS.COM.TR">
            <a:extLst>
              <a:ext uri="{FF2B5EF4-FFF2-40B4-BE49-F238E27FC236}">
                <a16:creationId xmlns:a16="http://schemas.microsoft.com/office/drawing/2014/main" id="{C528B57B-0916-2C45-E551-0A3963E7DD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48" b="7378"/>
          <a:stretch/>
        </p:blipFill>
        <p:spPr bwMode="auto">
          <a:xfrm>
            <a:off x="2189110" y="1222022"/>
            <a:ext cx="746395" cy="74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arakas (Ikili) Fiyatı, Yorumları - duyumarket">
            <a:extLst>
              <a:ext uri="{FF2B5EF4-FFF2-40B4-BE49-F238E27FC236}">
                <a16:creationId xmlns:a16="http://schemas.microsoft.com/office/drawing/2014/main" id="{1D70E3CD-4F28-4E55-B07D-B65A0BE91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879" y="1431295"/>
            <a:ext cx="1006044" cy="100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ADC2D20C-C27C-9BD2-EC79-06064F08ED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283" y="9618943"/>
            <a:ext cx="1261914" cy="1121494"/>
          </a:xfrm>
          <a:prstGeom prst="rect">
            <a:avLst/>
          </a:prstGeom>
        </p:spPr>
      </p:pic>
      <p:sp>
        <p:nvSpPr>
          <p:cNvPr id="18" name="Çarpma 6">
            <a:extLst>
              <a:ext uri="{FF2B5EF4-FFF2-40B4-BE49-F238E27FC236}">
                <a16:creationId xmlns:a16="http://schemas.microsoft.com/office/drawing/2014/main" id="{36A4431B-D296-68A5-C15D-7C11A8EA7C5B}"/>
              </a:ext>
            </a:extLst>
          </p:cNvPr>
          <p:cNvSpPr/>
          <p:nvPr/>
        </p:nvSpPr>
        <p:spPr>
          <a:xfrm>
            <a:off x="6717717" y="8154727"/>
            <a:ext cx="912527" cy="1386590"/>
          </a:xfrm>
          <a:prstGeom prst="mathMultiply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5-Nokta Yıldız 2">
            <a:extLst>
              <a:ext uri="{FF2B5EF4-FFF2-40B4-BE49-F238E27FC236}">
                <a16:creationId xmlns:a16="http://schemas.microsoft.com/office/drawing/2014/main" id="{CCDF9597-199D-D8FC-88A0-85D5C77FD86C}"/>
              </a:ext>
            </a:extLst>
          </p:cNvPr>
          <p:cNvSpPr/>
          <p:nvPr/>
        </p:nvSpPr>
        <p:spPr>
          <a:xfrm>
            <a:off x="1122918" y="3211525"/>
            <a:ext cx="504056" cy="58230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0" name="Resim 19">
            <a:extLst>
              <a:ext uri="{FF2B5EF4-FFF2-40B4-BE49-F238E27FC236}">
                <a16:creationId xmlns:a16="http://schemas.microsoft.com/office/drawing/2014/main" id="{BD151F83-6847-A4AF-0CE3-DA29871D48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2965">
            <a:off x="6262088" y="4675141"/>
            <a:ext cx="911258" cy="1215011"/>
          </a:xfrm>
          <a:prstGeom prst="rect">
            <a:avLst/>
          </a:prstGeom>
          <a:pattFill prst="horzBrick">
            <a:fgClr>
              <a:srgbClr val="C00000"/>
            </a:fgClr>
            <a:bgClr>
              <a:schemeClr val="bg1"/>
            </a:bgClr>
          </a:pattFill>
        </p:spPr>
      </p:pic>
      <p:pic>
        <p:nvPicPr>
          <p:cNvPr id="21" name="Picture 16" descr="Lizard Leaving Footprints Sticker">
            <a:extLst>
              <a:ext uri="{FF2B5EF4-FFF2-40B4-BE49-F238E27FC236}">
                <a16:creationId xmlns:a16="http://schemas.microsoft.com/office/drawing/2014/main" id="{BA3AD9E9-28B8-B98F-AFBB-4348252650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0076">
            <a:off x="600960" y="251690"/>
            <a:ext cx="1155123" cy="163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Dikdörtgen 21">
            <a:extLst>
              <a:ext uri="{FF2B5EF4-FFF2-40B4-BE49-F238E27FC236}">
                <a16:creationId xmlns:a16="http://schemas.microsoft.com/office/drawing/2014/main" id="{662FD172-1372-8203-0039-29E3E3B4CC7D}"/>
              </a:ext>
            </a:extLst>
          </p:cNvPr>
          <p:cNvSpPr/>
          <p:nvPr/>
        </p:nvSpPr>
        <p:spPr>
          <a:xfrm>
            <a:off x="2106044" y="1756620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3" name="Dikdörtgen 22">
            <a:extLst>
              <a:ext uri="{FF2B5EF4-FFF2-40B4-BE49-F238E27FC236}">
                <a16:creationId xmlns:a16="http://schemas.microsoft.com/office/drawing/2014/main" id="{0FC35A47-2360-2FC6-175F-D985859F5122}"/>
              </a:ext>
            </a:extLst>
          </p:cNvPr>
          <p:cNvSpPr/>
          <p:nvPr/>
        </p:nvSpPr>
        <p:spPr>
          <a:xfrm>
            <a:off x="5439514" y="2144951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4" name="Dikdörtgen 23">
            <a:extLst>
              <a:ext uri="{FF2B5EF4-FFF2-40B4-BE49-F238E27FC236}">
                <a16:creationId xmlns:a16="http://schemas.microsoft.com/office/drawing/2014/main" id="{20F62163-10D7-6660-52C0-70A8DDA4EC4B}"/>
              </a:ext>
            </a:extLst>
          </p:cNvPr>
          <p:cNvSpPr/>
          <p:nvPr/>
        </p:nvSpPr>
        <p:spPr>
          <a:xfrm>
            <a:off x="4651156" y="5311487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pic>
        <p:nvPicPr>
          <p:cNvPr id="2054" name="Picture 6" descr="Ağlayan Bebek Oyuncak Et Bebek Emzikli 35 Cm - PttAVM.com - 2025">
            <a:extLst>
              <a:ext uri="{FF2B5EF4-FFF2-40B4-BE49-F238E27FC236}">
                <a16:creationId xmlns:a16="http://schemas.microsoft.com/office/drawing/2014/main" id="{92B80428-97B6-B63A-5826-BA201A6C6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879" y="4255350"/>
            <a:ext cx="1071562" cy="107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antoy Biyoplastik Oyuncak Yemek Takımı">
            <a:extLst>
              <a:ext uri="{FF2B5EF4-FFF2-40B4-BE49-F238E27FC236}">
                <a16:creationId xmlns:a16="http://schemas.microsoft.com/office/drawing/2014/main" id="{1318E171-342D-4895-7131-7DE8EC5B1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557" y="8354047"/>
            <a:ext cx="987950" cy="98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Dikdörtgen 24">
            <a:extLst>
              <a:ext uri="{FF2B5EF4-FFF2-40B4-BE49-F238E27FC236}">
                <a16:creationId xmlns:a16="http://schemas.microsoft.com/office/drawing/2014/main" id="{0C4BF156-C2DD-175A-CAEB-B32BC3935BAB}"/>
              </a:ext>
            </a:extLst>
          </p:cNvPr>
          <p:cNvSpPr/>
          <p:nvPr/>
        </p:nvSpPr>
        <p:spPr>
          <a:xfrm>
            <a:off x="1956486" y="8424594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6" name="object 4">
            <a:extLst>
              <a:ext uri="{FF2B5EF4-FFF2-40B4-BE49-F238E27FC236}">
                <a16:creationId xmlns:a16="http://schemas.microsoft.com/office/drawing/2014/main" id="{A8A9529B-3666-D010-2CAF-68BA2D515D5F}"/>
              </a:ext>
            </a:extLst>
          </p:cNvPr>
          <p:cNvSpPr txBox="1"/>
          <p:nvPr/>
        </p:nvSpPr>
        <p:spPr>
          <a:xfrm>
            <a:off x="2224257" y="113245"/>
            <a:ext cx="3865847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9  Labirent Oyunu Haritası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9">
            <a:extLst>
              <a:ext uri="{FF2B5EF4-FFF2-40B4-BE49-F238E27FC236}">
                <a16:creationId xmlns:a16="http://schemas.microsoft.com/office/drawing/2014/main" id="{619654C2-7980-A4DF-E183-BA48250D749D}"/>
              </a:ext>
            </a:extLst>
          </p:cNvPr>
          <p:cNvGrpSpPr/>
          <p:nvPr/>
        </p:nvGrpSpPr>
        <p:grpSpPr>
          <a:xfrm>
            <a:off x="5775315" y="24277"/>
            <a:ext cx="1997085" cy="1407018"/>
            <a:chOff x="756255" y="2584532"/>
            <a:chExt cx="3106690" cy="2400884"/>
          </a:xfrm>
        </p:grpSpPr>
        <p:sp>
          <p:nvSpPr>
            <p:cNvPr id="6" name="object 10">
              <a:extLst>
                <a:ext uri="{FF2B5EF4-FFF2-40B4-BE49-F238E27FC236}">
                  <a16:creationId xmlns:a16="http://schemas.microsoft.com/office/drawing/2014/main" id="{03E7C175-6830-CA5D-2B7C-79D64556EF59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11">
              <a:extLst>
                <a:ext uri="{FF2B5EF4-FFF2-40B4-BE49-F238E27FC236}">
                  <a16:creationId xmlns:a16="http://schemas.microsoft.com/office/drawing/2014/main" id="{C17ED496-F8CA-124B-0366-E75F06962DAF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0" name="Metin kutusu 9">
            <a:extLst>
              <a:ext uri="{FF2B5EF4-FFF2-40B4-BE49-F238E27FC236}">
                <a16:creationId xmlns:a16="http://schemas.microsoft.com/office/drawing/2014/main" id="{3C8D5EE0-5256-8DD0-3500-543A61DF5AFE}"/>
              </a:ext>
            </a:extLst>
          </p:cNvPr>
          <p:cNvSpPr txBox="1"/>
          <p:nvPr/>
        </p:nvSpPr>
        <p:spPr>
          <a:xfrm>
            <a:off x="5824697" y="178033"/>
            <a:ext cx="18357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400" dirty="0"/>
              <a:t>9 yolundan </a:t>
            </a:r>
          </a:p>
          <a:p>
            <a:pPr algn="ctr"/>
            <a:r>
              <a:rPr lang="tr-TR" sz="1400" dirty="0"/>
              <a:t>giderken </a:t>
            </a:r>
          </a:p>
          <a:p>
            <a:pPr algn="ctr"/>
            <a:r>
              <a:rPr lang="tr-TR" sz="1400" dirty="0"/>
              <a:t>sadece 9 tane </a:t>
            </a:r>
          </a:p>
          <a:p>
            <a:pPr algn="ctr"/>
            <a:r>
              <a:rPr lang="tr-TR" sz="1400" dirty="0"/>
              <a:t>olanları toplamalısın!</a:t>
            </a:r>
          </a:p>
        </p:txBody>
      </p:sp>
    </p:spTree>
    <p:extLst>
      <p:ext uri="{BB962C8B-B14F-4D97-AF65-F5344CB8AC3E}">
        <p14:creationId xmlns:p14="http://schemas.microsoft.com/office/powerpoint/2010/main" val="4226201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7751" y="1973034"/>
            <a:ext cx="7771887" cy="2973002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175241" y="5454650"/>
            <a:ext cx="7684649" cy="5181600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MUTFAKTA BEN DE VARIM!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470386" y="15214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Tarifte kullandığım malzemeler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63692437-368F-E84D-5C18-071AE49F6523}"/>
              </a:ext>
            </a:extLst>
          </p:cNvPr>
          <p:cNvSpPr/>
          <p:nvPr/>
        </p:nvSpPr>
        <p:spPr>
          <a:xfrm>
            <a:off x="2473007" y="5009516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4BCBF758-D18C-3051-1B66-BCF10572637C}"/>
              </a:ext>
            </a:extLst>
          </p:cNvPr>
          <p:cNvSpPr txBox="1"/>
          <p:nvPr/>
        </p:nvSpPr>
        <p:spPr>
          <a:xfrm>
            <a:off x="2779034" y="4968892"/>
            <a:ext cx="392853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Yapılışı</a:t>
            </a:r>
            <a:endParaRPr lang="tr-TR" sz="2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31239" y="5603762"/>
            <a:ext cx="7684397" cy="5181600"/>
            <a:chOff x="865976" y="6872402"/>
            <a:chExt cx="6354236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726792" y="988936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SAYGI  ANAHTARI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pic>
        <p:nvPicPr>
          <p:cNvPr id="21" name="Resim 20" descr="taslak, çizim, beyaz, çizgi sanatı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EA0654DE-84AD-0E12-22CD-F55CF9B8395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13" y="2452348"/>
            <a:ext cx="6185087" cy="2902561"/>
          </a:xfrm>
          <a:prstGeom prst="rect">
            <a:avLst/>
          </a:prstGeom>
        </p:spPr>
      </p:pic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610813" y="15449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Nasıl  saygılı  davranırsın?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22" name="object 4">
            <a:extLst>
              <a:ext uri="{FF2B5EF4-FFF2-40B4-BE49-F238E27FC236}">
                <a16:creationId xmlns:a16="http://schemas.microsoft.com/office/drawing/2014/main" id="{5442A29A-ABED-D3DB-DDB8-1713A0D92FEF}"/>
              </a:ext>
            </a:extLst>
          </p:cNvPr>
          <p:cNvSpPr txBox="1"/>
          <p:nvPr/>
        </p:nvSpPr>
        <p:spPr>
          <a:xfrm>
            <a:off x="2199054" y="5454650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Resmini çiziyorum</a:t>
            </a:r>
            <a:endParaRPr sz="26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92</Words>
  <Application>Microsoft Office PowerPoint</Application>
  <PresentationFormat>Özel</PresentationFormat>
  <Paragraphs>33</Paragraphs>
  <Slides>5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10" baseType="lpstr">
      <vt:lpstr>Aptos</vt:lpstr>
      <vt:lpstr>Arial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2025-08-07T18:49:34Z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