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80" r:id="rId2"/>
    <p:sldId id="293" r:id="rId3"/>
    <p:sldId id="285" r:id="rId4"/>
    <p:sldId id="305" r:id="rId5"/>
    <p:sldId id="276" r:id="rId6"/>
    <p:sldId id="300" r:id="rId7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2" dt="2025-08-21T07:37:42.968"/>
    <p1510:client id="{F60B63A0-0002-42EB-8AE0-84128DC367E6}" v="3" dt="2025-08-22T06:37:53.57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F60B63A0-0002-42EB-8AE0-84128DC367E6}"/>
    <pc:docChg chg="addSld delSld modSld">
      <pc:chgData name="Özlem Tuncay" userId="13296526b5cb572e" providerId="LiveId" clId="{F60B63A0-0002-42EB-8AE0-84128DC367E6}" dt="2025-08-22T06:45:32.340" v="99" actId="47"/>
      <pc:docMkLst>
        <pc:docMk/>
      </pc:docMkLst>
      <pc:sldChg chg="del">
        <pc:chgData name="Özlem Tuncay" userId="13296526b5cb572e" providerId="LiveId" clId="{F60B63A0-0002-42EB-8AE0-84128DC367E6}" dt="2025-08-22T06:45:22.679" v="95" actId="47"/>
        <pc:sldMkLst>
          <pc:docMk/>
          <pc:sldMk cId="0" sldId="260"/>
        </pc:sldMkLst>
      </pc:sldChg>
      <pc:sldChg chg="del">
        <pc:chgData name="Özlem Tuncay" userId="13296526b5cb572e" providerId="LiveId" clId="{F60B63A0-0002-42EB-8AE0-84128DC367E6}" dt="2025-08-22T06:45:32.340" v="99" actId="47"/>
        <pc:sldMkLst>
          <pc:docMk/>
          <pc:sldMk cId="200917236" sldId="270"/>
        </pc:sldMkLst>
      </pc:sldChg>
      <pc:sldChg chg="del">
        <pc:chgData name="Özlem Tuncay" userId="13296526b5cb572e" providerId="LiveId" clId="{F60B63A0-0002-42EB-8AE0-84128DC367E6}" dt="2025-08-22T06:45:19.354" v="92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F60B63A0-0002-42EB-8AE0-84128DC367E6}" dt="2025-08-22T06:15:19.943" v="29" actId="20577"/>
        <pc:sldMkLst>
          <pc:docMk/>
          <pc:sldMk cId="3846548102" sldId="280"/>
        </pc:sldMkLst>
        <pc:spChg chg="mod">
          <ac:chgData name="Özlem Tuncay" userId="13296526b5cb572e" providerId="LiveId" clId="{F60B63A0-0002-42EB-8AE0-84128DC367E6}" dt="2025-08-22T06:15:19.943" v="29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F60B63A0-0002-42EB-8AE0-84128DC367E6}" dt="2025-08-22T06:45:19.980" v="93" actId="47"/>
        <pc:sldMkLst>
          <pc:docMk/>
          <pc:sldMk cId="4226201436" sldId="283"/>
        </pc:sldMkLst>
      </pc:sldChg>
      <pc:sldChg chg="addSp delSp modSp add mod">
        <pc:chgData name="Özlem Tuncay" userId="13296526b5cb572e" providerId="LiveId" clId="{F60B63A0-0002-42EB-8AE0-84128DC367E6}" dt="2025-08-22T06:38:26.618" v="89" actId="1076"/>
        <pc:sldMkLst>
          <pc:docMk/>
          <pc:sldMk cId="3526494498" sldId="285"/>
        </pc:sldMkLst>
        <pc:spChg chg="mod">
          <ac:chgData name="Özlem Tuncay" userId="13296526b5cb572e" providerId="LiveId" clId="{F60B63A0-0002-42EB-8AE0-84128DC367E6}" dt="2025-08-22T06:37:32.977" v="81" actId="20577"/>
          <ac:spMkLst>
            <pc:docMk/>
            <pc:sldMk cId="3526494498" sldId="285"/>
            <ac:spMk id="7" creationId="{6E9B2AFF-035B-3152-EECA-85A4377BBE12}"/>
          </ac:spMkLst>
        </pc:spChg>
        <pc:grpChg chg="mod">
          <ac:chgData name="Özlem Tuncay" userId="13296526b5cb572e" providerId="LiveId" clId="{F60B63A0-0002-42EB-8AE0-84128DC367E6}" dt="2025-08-22T06:38:13.006" v="87" actId="1076"/>
          <ac:grpSpMkLst>
            <pc:docMk/>
            <pc:sldMk cId="3526494498" sldId="285"/>
            <ac:grpSpMk id="8" creationId="{96541EF4-C442-B796-90CC-7FFE9EAFE7BF}"/>
          </ac:grpSpMkLst>
        </pc:grpChg>
        <pc:picChg chg="add mod">
          <ac:chgData name="Özlem Tuncay" userId="13296526b5cb572e" providerId="LiveId" clId="{F60B63A0-0002-42EB-8AE0-84128DC367E6}" dt="2025-08-22T06:38:26.618" v="89" actId="1076"/>
          <ac:picMkLst>
            <pc:docMk/>
            <pc:sldMk cId="3526494498" sldId="285"/>
            <ac:picMk id="14" creationId="{D98383F3-00F0-929D-18BD-8E34186B8C44}"/>
          </ac:picMkLst>
        </pc:picChg>
        <pc:picChg chg="del">
          <ac:chgData name="Özlem Tuncay" userId="13296526b5cb572e" providerId="LiveId" clId="{F60B63A0-0002-42EB-8AE0-84128DC367E6}" dt="2025-08-22T06:37:15.315" v="63" actId="478"/>
          <ac:picMkLst>
            <pc:docMk/>
            <pc:sldMk cId="3526494498" sldId="285"/>
            <ac:picMk id="3074" creationId="{038EE481-5C69-486D-004F-D38DC7E5B51E}"/>
          </ac:picMkLst>
        </pc:picChg>
      </pc:sldChg>
      <pc:sldChg chg="del">
        <pc:chgData name="Özlem Tuncay" userId="13296526b5cb572e" providerId="LiveId" clId="{F60B63A0-0002-42EB-8AE0-84128DC367E6}" dt="2025-08-22T06:45:24.384" v="96" actId="47"/>
        <pc:sldMkLst>
          <pc:docMk/>
          <pc:sldMk cId="1953763254" sldId="288"/>
        </pc:sldMkLst>
      </pc:sldChg>
      <pc:sldChg chg="del">
        <pc:chgData name="Özlem Tuncay" userId="13296526b5cb572e" providerId="LiveId" clId="{F60B63A0-0002-42EB-8AE0-84128DC367E6}" dt="2025-08-22T06:45:18.059" v="90" actId="47"/>
        <pc:sldMkLst>
          <pc:docMk/>
          <pc:sldMk cId="0" sldId="291"/>
        </pc:sldMkLst>
      </pc:sldChg>
      <pc:sldChg chg="modSp mod">
        <pc:chgData name="Özlem Tuncay" userId="13296526b5cb572e" providerId="LiveId" clId="{F60B63A0-0002-42EB-8AE0-84128DC367E6}" dt="2025-08-22T06:15:49.149" v="61" actId="1076"/>
        <pc:sldMkLst>
          <pc:docMk/>
          <pc:sldMk cId="751807643" sldId="293"/>
        </pc:sldMkLst>
        <pc:spChg chg="mod">
          <ac:chgData name="Özlem Tuncay" userId="13296526b5cb572e" providerId="LiveId" clId="{F60B63A0-0002-42EB-8AE0-84128DC367E6}" dt="2025-08-22T06:15:49.149" v="61" actId="1076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F60B63A0-0002-42EB-8AE0-84128DC367E6}" dt="2025-08-22T06:45:25.103" v="97" actId="47"/>
        <pc:sldMkLst>
          <pc:docMk/>
          <pc:sldMk cId="3268783947" sldId="294"/>
        </pc:sldMkLst>
      </pc:sldChg>
      <pc:sldChg chg="del">
        <pc:chgData name="Özlem Tuncay" userId="13296526b5cb572e" providerId="LiveId" clId="{F60B63A0-0002-42EB-8AE0-84128DC367E6}" dt="2025-08-22T06:45:27.629" v="98" actId="47"/>
        <pc:sldMkLst>
          <pc:docMk/>
          <pc:sldMk cId="811375129" sldId="302"/>
        </pc:sldMkLst>
      </pc:sldChg>
      <pc:sldChg chg="del">
        <pc:chgData name="Özlem Tuncay" userId="13296526b5cb572e" providerId="LiveId" clId="{F60B63A0-0002-42EB-8AE0-84128DC367E6}" dt="2025-08-22T06:45:21.042" v="94" actId="47"/>
        <pc:sldMkLst>
          <pc:docMk/>
          <pc:sldMk cId="0" sldId="303"/>
        </pc:sldMkLst>
      </pc:sldChg>
      <pc:sldChg chg="del">
        <pc:chgData name="Özlem Tuncay" userId="13296526b5cb572e" providerId="LiveId" clId="{F60B63A0-0002-42EB-8AE0-84128DC367E6}" dt="2025-08-22T06:45:18.628" v="91" actId="47"/>
        <pc:sldMkLst>
          <pc:docMk/>
          <pc:sldMk cId="542468054" sldId="304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21T07:37:42.968" v="19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  <pc:sldChg chg="add">
        <pc:chgData name="Özlem Tuncay" userId="13296526b5cb572e" providerId="LiveId" clId="{7CB8FD48-0F34-4EDA-B727-4E66D213E677}" dt="2025-08-21T07:37:42.968" v="19"/>
        <pc:sldMkLst>
          <pc:docMk/>
          <pc:sldMk cId="0" sldId="305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22.08.2025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Üretim ve Tüketimle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142998" y="958765"/>
            <a:ext cx="61537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Üretim ve Tüketimle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06AD25-594F-4D7B-9C30-A4E7A418E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84C8884D-AC3E-7094-6D19-B5D484BE5C96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3CFF70FD-4F31-F333-0C17-8F3BFF603D99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634DCE15-28FB-8723-DDF1-661761A58472}"/>
              </a:ext>
            </a:extLst>
          </p:cNvPr>
          <p:cNvSpPr/>
          <p:nvPr/>
        </p:nvSpPr>
        <p:spPr>
          <a:xfrm>
            <a:off x="1611021" y="871487"/>
            <a:ext cx="4854895" cy="62454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6E9B2AFF-035B-3152-EECA-85A4377BBE12}"/>
              </a:ext>
            </a:extLst>
          </p:cNvPr>
          <p:cNvSpPr txBox="1"/>
          <p:nvPr/>
        </p:nvSpPr>
        <p:spPr>
          <a:xfrm>
            <a:off x="1611021" y="987611"/>
            <a:ext cx="5086985" cy="1181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STANDART OLMAYAN ÖLÇME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Buğday Filizim Kaç Lego Boyunda 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96541EF4-C442-B796-90CC-7FFE9EAFE7BF}"/>
              </a:ext>
            </a:extLst>
          </p:cNvPr>
          <p:cNvGrpSpPr/>
          <p:nvPr/>
        </p:nvGrpSpPr>
        <p:grpSpPr>
          <a:xfrm>
            <a:off x="152268" y="216871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7FB95C70-B119-CEB5-0840-21F03C27864C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597F581-915A-E7AC-190A-907DF8ECF8A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grpSp>
        <p:nvGrpSpPr>
          <p:cNvPr id="4" name="object 9">
            <a:extLst>
              <a:ext uri="{FF2B5EF4-FFF2-40B4-BE49-F238E27FC236}">
                <a16:creationId xmlns:a16="http://schemas.microsoft.com/office/drawing/2014/main" id="{19A7D7ED-6810-EF7A-E37D-5F9B0CF6FA17}"/>
              </a:ext>
            </a:extLst>
          </p:cNvPr>
          <p:cNvGrpSpPr/>
          <p:nvPr/>
        </p:nvGrpSpPr>
        <p:grpSpPr>
          <a:xfrm>
            <a:off x="5029200" y="8783549"/>
            <a:ext cx="1997085" cy="1407018"/>
            <a:chOff x="756255" y="2584532"/>
            <a:chExt cx="3106690" cy="2400884"/>
          </a:xfrm>
        </p:grpSpPr>
        <p:sp>
          <p:nvSpPr>
            <p:cNvPr id="6" name="object 10">
              <a:extLst>
                <a:ext uri="{FF2B5EF4-FFF2-40B4-BE49-F238E27FC236}">
                  <a16:creationId xmlns:a16="http://schemas.microsoft.com/office/drawing/2014/main" id="{C9FC7209-FFDF-4FCA-886D-28A77FB8BCBA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C7603878-CF07-33B2-35BE-6BF2DDF29474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2" name="object 4">
            <a:extLst>
              <a:ext uri="{FF2B5EF4-FFF2-40B4-BE49-F238E27FC236}">
                <a16:creationId xmlns:a16="http://schemas.microsoft.com/office/drawing/2014/main" id="{D9120256-D7FE-27D3-52B4-55219D9AFBE4}"/>
              </a:ext>
            </a:extLst>
          </p:cNvPr>
          <p:cNvSpPr txBox="1"/>
          <p:nvPr/>
        </p:nvSpPr>
        <p:spPr>
          <a:xfrm>
            <a:off x="5148583" y="9017968"/>
            <a:ext cx="2619375" cy="8694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pc="-10" dirty="0">
                <a:solidFill>
                  <a:srgbClr val="EE3135"/>
                </a:solidFill>
                <a:latin typeface="Calibri"/>
                <a:cs typeface="Calibri"/>
              </a:rPr>
              <a:t>Tahminim: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endParaRPr lang="tr-TR" spc="-10" dirty="0">
              <a:solidFill>
                <a:srgbClr val="EE3135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pc="-10" dirty="0">
                <a:solidFill>
                  <a:srgbClr val="EE3135"/>
                </a:solidFill>
                <a:latin typeface="Calibri"/>
                <a:cs typeface="Calibri"/>
              </a:rPr>
              <a:t>Ölçüm:</a:t>
            </a:r>
            <a:endParaRPr dirty="0">
              <a:latin typeface="Calibri"/>
              <a:cs typeface="Calibri"/>
            </a:endParaRPr>
          </a:p>
        </p:txBody>
      </p:sp>
      <p:pic>
        <p:nvPicPr>
          <p:cNvPr id="14" name="Grafik 13" descr="Mahsuller ana hat">
            <a:extLst>
              <a:ext uri="{FF2B5EF4-FFF2-40B4-BE49-F238E27FC236}">
                <a16:creationId xmlns:a16="http://schemas.microsoft.com/office/drawing/2014/main" id="{D98383F3-00F0-929D-18BD-8E34186B8C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6115" y="3703524"/>
            <a:ext cx="2743200" cy="722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494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MUTFAKTA BEN DE VARIM!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Tarifte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Yapılışı</a:t>
            </a:r>
            <a:endParaRPr lang="tr-TR" sz="2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EA20D6-909A-33FF-45E9-8EF397037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5E9FDB34-EEEF-A583-FC15-61AC5A798B47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AD00AF37-D3B3-6229-011D-BA1F41730C44}"/>
              </a:ext>
            </a:extLst>
          </p:cNvPr>
          <p:cNvSpPr txBox="1"/>
          <p:nvPr/>
        </p:nvSpPr>
        <p:spPr>
          <a:xfrm>
            <a:off x="596462" y="1545538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Hikayenin kahramanları kimler?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6CF91CA5-7B90-C64E-BEE5-43167FA9DAD3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584E660-BE52-1458-6401-A4D754765BC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6B3725D9-A919-4137-469C-81C678B1C3E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0948837B-2446-1BC3-FFAF-42145F213D45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grpSp>
        <p:nvGrpSpPr>
          <p:cNvPr id="69" name="object 9">
            <a:extLst>
              <a:ext uri="{FF2B5EF4-FFF2-40B4-BE49-F238E27FC236}">
                <a16:creationId xmlns:a16="http://schemas.microsoft.com/office/drawing/2014/main" id="{4760046D-F7FF-2818-106B-6CFBD9D49F73}"/>
              </a:ext>
            </a:extLst>
          </p:cNvPr>
          <p:cNvGrpSpPr/>
          <p:nvPr/>
        </p:nvGrpSpPr>
        <p:grpSpPr>
          <a:xfrm>
            <a:off x="2021149" y="4837580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193C0C9A-FFEB-460E-30D2-DD337AE250CA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B5B6C02E-AE91-7A70-A717-30BFDD13A2A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035AB866-6333-F78F-63F6-F05688F7B173}"/>
              </a:ext>
            </a:extLst>
          </p:cNvPr>
          <p:cNvSpPr txBox="1"/>
          <p:nvPr/>
        </p:nvSpPr>
        <p:spPr>
          <a:xfrm>
            <a:off x="2174772" y="786340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Hikaye Haritalama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0E2ED845-4C8B-D20F-CD54-0DEB39A18852}"/>
              </a:ext>
            </a:extLst>
          </p:cNvPr>
          <p:cNvSpPr txBox="1"/>
          <p:nvPr/>
        </p:nvSpPr>
        <p:spPr>
          <a:xfrm>
            <a:off x="1808229" y="4620622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Sence sonra ne oldu?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8605C6EC-3D23-FDC4-F060-7757329A2CB5}"/>
              </a:ext>
            </a:extLst>
          </p:cNvPr>
          <p:cNvSpPr txBox="1"/>
          <p:nvPr/>
        </p:nvSpPr>
        <p:spPr>
          <a:xfrm>
            <a:off x="4716276" y="1545539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 ne zaman geçiyor?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E50558CA-78B4-1814-9F70-AAC312BA712A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DE54B199-305A-2F95-90D0-A4381D3EFD9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DD084CCD-D6A0-DABB-7173-ECCF9A42FB8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21FCB5CD-23BE-9C4D-0715-0CBCC1D03FB7}"/>
              </a:ext>
            </a:extLst>
          </p:cNvPr>
          <p:cNvSpPr txBox="1"/>
          <p:nvPr/>
        </p:nvSpPr>
        <p:spPr>
          <a:xfrm>
            <a:off x="561685" y="7638351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Hikayedeki problem neydi, nasıl çözüldü?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D5FA7229-6633-C9E5-A8D7-FA8773C3066B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0BE884D8-29EC-7F1C-3C07-E36355218F9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E9A0101-2ACD-9AFC-937B-DB3B02F8925E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6B9722BC-9CB3-5972-33EE-300AF12F182C}"/>
              </a:ext>
            </a:extLst>
          </p:cNvPr>
          <p:cNvSpPr txBox="1"/>
          <p:nvPr/>
        </p:nvSpPr>
        <p:spPr>
          <a:xfrm>
            <a:off x="4574407" y="7644710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Hikayede en ilgini çeken olay neydi?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70EEEE3A-6DFB-151F-D888-7517FFB46BF4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B0EED430-587A-B985-1F20-9907097673C5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23472743-1169-FBD5-87FB-4A5B532AA7D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6318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133</Words>
  <Application>Microsoft Office PowerPoint</Application>
  <PresentationFormat>Özel</PresentationFormat>
  <Paragraphs>37</Paragraphs>
  <Slides>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10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2025-08-22T06:45:37Z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