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0" r:id="rId2"/>
    <p:sldId id="293" r:id="rId3"/>
    <p:sldId id="260" r:id="rId4"/>
    <p:sldId id="276" r:id="rId5"/>
    <p:sldId id="270" r:id="rId6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2765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79D4A45-B071-48B7-BC93-035B2F3CE1B9}"/>
    <pc:docChg chg="custSel delSld modSld">
      <pc:chgData name="Özlem Tuncay" userId="13296526b5cb572e" providerId="LiveId" clId="{079D4A45-B071-48B7-BC93-035B2F3CE1B9}" dt="2025-08-07T17:31:58.267" v="156" actId="47"/>
      <pc:docMkLst>
        <pc:docMk/>
      </pc:docMkLst>
      <pc:sldChg chg="modSp mod">
        <pc:chgData name="Özlem Tuncay" userId="13296526b5cb572e" providerId="LiveId" clId="{079D4A45-B071-48B7-BC93-035B2F3CE1B9}" dt="2025-08-07T17:30:47.115" v="147" actId="20577"/>
        <pc:sldMkLst>
          <pc:docMk/>
          <pc:sldMk cId="0" sldId="260"/>
        </pc:sldMkLst>
        <pc:spChg chg="mod">
          <ac:chgData name="Özlem Tuncay" userId="13296526b5cb572e" providerId="LiveId" clId="{079D4A45-B071-48B7-BC93-035B2F3CE1B9}" dt="2025-08-07T17:30:35.570" v="126" actId="1076"/>
          <ac:spMkLst>
            <pc:docMk/>
            <pc:sldMk cId="0" sldId="260"/>
            <ac:spMk id="16" creationId="{00000000-0000-0000-0000-000000000000}"/>
          </ac:spMkLst>
        </pc:spChg>
        <pc:spChg chg="mod">
          <ac:chgData name="Özlem Tuncay" userId="13296526b5cb572e" providerId="LiveId" clId="{079D4A45-B071-48B7-BC93-035B2F3CE1B9}" dt="2025-08-07T17:30:47.115" v="147" actId="20577"/>
          <ac:spMkLst>
            <pc:docMk/>
            <pc:sldMk cId="0" sldId="260"/>
            <ac:spMk id="17" creationId="{A51D79C1-5919-C9BD-EFAD-C98AC0217963}"/>
          </ac:spMkLst>
        </pc:spChg>
      </pc:sldChg>
      <pc:sldChg chg="delSp modSp mod">
        <pc:chgData name="Özlem Tuncay" userId="13296526b5cb572e" providerId="LiveId" clId="{079D4A45-B071-48B7-BC93-035B2F3CE1B9}" dt="2025-08-07T17:28:35.571" v="93" actId="20577"/>
        <pc:sldMkLst>
          <pc:docMk/>
          <pc:sldMk cId="200917236" sldId="270"/>
        </pc:sldMkLst>
        <pc:spChg chg="mod">
          <ac:chgData name="Özlem Tuncay" userId="13296526b5cb572e" providerId="LiveId" clId="{079D4A45-B071-48B7-BC93-035B2F3CE1B9}" dt="2025-08-07T17:28:35.571" v="93" actId="20577"/>
          <ac:spMkLst>
            <pc:docMk/>
            <pc:sldMk cId="200917236" sldId="270"/>
            <ac:spMk id="7" creationId="{2C229FF8-2C45-2365-AFB2-078AB2489146}"/>
          </ac:spMkLst>
        </pc:spChg>
        <pc:spChg chg="del">
          <ac:chgData name="Özlem Tuncay" userId="13296526b5cb572e" providerId="LiveId" clId="{079D4A45-B071-48B7-BC93-035B2F3CE1B9}" dt="2025-08-07T17:28:16.016" v="61" actId="478"/>
          <ac:spMkLst>
            <pc:docMk/>
            <pc:sldMk cId="200917236" sldId="270"/>
            <ac:spMk id="12" creationId="{A490E690-A7D3-8ACF-6EBE-966E4B68CD23}"/>
          </ac:spMkLst>
        </pc:spChg>
      </pc:sldChg>
      <pc:sldChg chg="del">
        <pc:chgData name="Özlem Tuncay" userId="13296526b5cb572e" providerId="LiveId" clId="{079D4A45-B071-48B7-BC93-035B2F3CE1B9}" dt="2025-08-07T17:31:50.088" v="150" actId="47"/>
        <pc:sldMkLst>
          <pc:docMk/>
          <pc:sldMk cId="3198036310" sldId="271"/>
        </pc:sldMkLst>
      </pc:sldChg>
      <pc:sldChg chg="modSp mod">
        <pc:chgData name="Özlem Tuncay" userId="13296526b5cb572e" providerId="LiveId" clId="{079D4A45-B071-48B7-BC93-035B2F3CE1B9}" dt="2025-08-07T17:25:08.879" v="26" actId="20577"/>
        <pc:sldMkLst>
          <pc:docMk/>
          <pc:sldMk cId="3846548102" sldId="280"/>
        </pc:sldMkLst>
        <pc:spChg chg="mod">
          <ac:chgData name="Özlem Tuncay" userId="13296526b5cb572e" providerId="LiveId" clId="{079D4A45-B071-48B7-BC93-035B2F3CE1B9}" dt="2025-08-07T17:25:08.879" v="26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del">
        <pc:chgData name="Özlem Tuncay" userId="13296526b5cb572e" providerId="LiveId" clId="{079D4A45-B071-48B7-BC93-035B2F3CE1B9}" dt="2025-08-07T17:31:51.026" v="151" actId="47"/>
        <pc:sldMkLst>
          <pc:docMk/>
          <pc:sldMk cId="4226201436" sldId="283"/>
        </pc:sldMkLst>
      </pc:sldChg>
      <pc:sldChg chg="del">
        <pc:chgData name="Özlem Tuncay" userId="13296526b5cb572e" providerId="LiveId" clId="{079D4A45-B071-48B7-BC93-035B2F3CE1B9}" dt="2025-08-07T17:31:54.625" v="153" actId="47"/>
        <pc:sldMkLst>
          <pc:docMk/>
          <pc:sldMk cId="1953763254" sldId="288"/>
        </pc:sldMkLst>
      </pc:sldChg>
      <pc:sldChg chg="del">
        <pc:chgData name="Özlem Tuncay" userId="13296526b5cb572e" providerId="LiveId" clId="{079D4A45-B071-48B7-BC93-035B2F3CE1B9}" dt="2025-08-07T17:31:47.856" v="148" actId="47"/>
        <pc:sldMkLst>
          <pc:docMk/>
          <pc:sldMk cId="0" sldId="291"/>
        </pc:sldMkLst>
      </pc:sldChg>
      <pc:sldChg chg="modSp mod">
        <pc:chgData name="Özlem Tuncay" userId="13296526b5cb572e" providerId="LiveId" clId="{079D4A45-B071-48B7-BC93-035B2F3CE1B9}" dt="2025-08-07T17:26:12.437" v="60" actId="20577"/>
        <pc:sldMkLst>
          <pc:docMk/>
          <pc:sldMk cId="751807643" sldId="293"/>
        </pc:sldMkLst>
        <pc:spChg chg="mod">
          <ac:chgData name="Özlem Tuncay" userId="13296526b5cb572e" providerId="LiveId" clId="{079D4A45-B071-48B7-BC93-035B2F3CE1B9}" dt="2025-08-07T17:26:12.437" v="60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79D4A45-B071-48B7-BC93-035B2F3CE1B9}" dt="2025-08-07T17:31:55.430" v="154" actId="47"/>
        <pc:sldMkLst>
          <pc:docMk/>
          <pc:sldMk cId="3268783947" sldId="294"/>
        </pc:sldMkLst>
      </pc:sldChg>
      <pc:sldChg chg="del">
        <pc:chgData name="Özlem Tuncay" userId="13296526b5cb572e" providerId="LiveId" clId="{079D4A45-B071-48B7-BC93-035B2F3CE1B9}" dt="2025-08-07T17:31:57.471" v="155" actId="47"/>
        <pc:sldMkLst>
          <pc:docMk/>
          <pc:sldMk cId="4176318678" sldId="300"/>
        </pc:sldMkLst>
      </pc:sldChg>
      <pc:sldChg chg="del">
        <pc:chgData name="Özlem Tuncay" userId="13296526b5cb572e" providerId="LiveId" clId="{079D4A45-B071-48B7-BC93-035B2F3CE1B9}" dt="2025-08-07T17:31:58.267" v="156" actId="47"/>
        <pc:sldMkLst>
          <pc:docMk/>
          <pc:sldMk cId="811375129" sldId="302"/>
        </pc:sldMkLst>
      </pc:sldChg>
      <pc:sldChg chg="del">
        <pc:chgData name="Özlem Tuncay" userId="13296526b5cb572e" providerId="LiveId" clId="{079D4A45-B071-48B7-BC93-035B2F3CE1B9}" dt="2025-08-07T17:31:52.175" v="152" actId="47"/>
        <pc:sldMkLst>
          <pc:docMk/>
          <pc:sldMk cId="0" sldId="303"/>
        </pc:sldMkLst>
      </pc:sldChg>
      <pc:sldChg chg="del">
        <pc:chgData name="Özlem Tuncay" userId="13296526b5cb572e" providerId="LiveId" clId="{079D4A45-B071-48B7-BC93-035B2F3CE1B9}" dt="2025-08-07T17:31:48.846" v="149" actId="47"/>
        <pc:sldMkLst>
          <pc:docMk/>
          <pc:sldMk cId="542468054" sldId="304"/>
        </pc:sldMkLst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2D7725-7E4E-458A-912C-B60F84FD7B23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60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Eski Oyunlarla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398" y="949906"/>
            <a:ext cx="5086985" cy="156709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Eski Oyunlarla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 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31239" y="5603762"/>
            <a:ext cx="7684397" cy="5181600"/>
            <a:chOff x="865976" y="6872402"/>
            <a:chExt cx="6354236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128836" y="970644"/>
            <a:ext cx="5379848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YARDIMSEVERLİK  ANAHTARI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pic>
        <p:nvPicPr>
          <p:cNvPr id="21" name="Resim 20" descr="taslak, çizim, beyaz, çizgi sanatı içeren bir resim&#10;&#10;Yapay zeka tarafından oluşturulan içerik yanlış olabilir.">
            <a:extLst>
              <a:ext uri="{FF2B5EF4-FFF2-40B4-BE49-F238E27FC236}">
                <a16:creationId xmlns:a16="http://schemas.microsoft.com/office/drawing/2014/main" id="{EA0654DE-84AD-0E12-22CD-F55CF9B839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13" y="2452348"/>
            <a:ext cx="6185087" cy="2902561"/>
          </a:xfrm>
          <a:prstGeom prst="rect">
            <a:avLst/>
          </a:prstGeom>
        </p:spPr>
      </p:pic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610813" y="15449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Nasıl  yardımsever  davranırsın?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5442A29A-ABED-D3DB-DDB8-1713A0D92FEF}"/>
              </a:ext>
            </a:extLst>
          </p:cNvPr>
          <p:cNvSpPr txBox="1"/>
          <p:nvPr/>
        </p:nvSpPr>
        <p:spPr>
          <a:xfrm>
            <a:off x="2199054" y="5454650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Resmini çiziyorum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CDCDF3-C564-7CE0-B4F5-21B59DF5B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98EF52DC-7BC2-0A3F-1B09-8C50A3065F33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7785995-F7BB-05B7-294E-C16DDDEC5D3E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862DFB4-71D8-E9CE-5662-F00265926A84}"/>
              </a:ext>
            </a:extLst>
          </p:cNvPr>
          <p:cNvSpPr/>
          <p:nvPr/>
        </p:nvSpPr>
        <p:spPr>
          <a:xfrm>
            <a:off x="2133600" y="900111"/>
            <a:ext cx="3435985" cy="439739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C229FF8-2C45-2365-AFB2-078AB2489146}"/>
              </a:ext>
            </a:extLst>
          </p:cNvPr>
          <p:cNvSpPr txBox="1"/>
          <p:nvPr/>
        </p:nvSpPr>
        <p:spPr>
          <a:xfrm>
            <a:off x="169372" y="959761"/>
            <a:ext cx="7446188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ÖZGÜN TASARIM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000" spc="114" dirty="0">
                <a:solidFill>
                  <a:srgbClr val="EE3135"/>
                </a:solidFill>
                <a:latin typeface="Calibri"/>
                <a:cs typeface="Calibri"/>
              </a:rPr>
              <a:t>Oyun ve Oyuncak tasarlıyorum?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26465991-2421-E046-80C5-A8ED208C264B}"/>
              </a:ext>
            </a:extLst>
          </p:cNvPr>
          <p:cNvGrpSpPr/>
          <p:nvPr/>
        </p:nvGrpSpPr>
        <p:grpSpPr>
          <a:xfrm>
            <a:off x="0" y="1957470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4800274D-5B22-660E-C071-F2186A40A240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F95B969B-1C4F-A52A-9351-A17FC4D70C38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0917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88</Words>
  <Application>Microsoft Office PowerPoint</Application>
  <PresentationFormat>Özel</PresentationFormat>
  <Paragraphs>28</Paragraphs>
  <Slides>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5</vt:i4>
      </vt:variant>
    </vt:vector>
  </HeadingPairs>
  <TitlesOfParts>
    <vt:vector size="9" baseType="lpstr">
      <vt:lpstr>Aptos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2025-08-07T17:32:07Z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