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291" r:id="rId4"/>
    <p:sldId id="260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A9AAF295-3CBA-4CBF-B9EC-107BCD771966}"/>
    <pc:docChg chg="delSld modSld">
      <pc:chgData name="Özlem Tuncay" userId="13296526b5cb572e" providerId="LiveId" clId="{A9AAF295-3CBA-4CBF-B9EC-107BCD771966}" dt="2025-08-22T09:00:27.229" v="113" actId="47"/>
      <pc:docMkLst>
        <pc:docMk/>
      </pc:docMkLst>
      <pc:sldChg chg="modSp mod">
        <pc:chgData name="Özlem Tuncay" userId="13296526b5cb572e" providerId="LiveId" clId="{A9AAF295-3CBA-4CBF-B9EC-107BCD771966}" dt="2025-08-22T08:59:20.063" v="103" actId="20577"/>
        <pc:sldMkLst>
          <pc:docMk/>
          <pc:sldMk cId="0" sldId="260"/>
        </pc:sldMkLst>
        <pc:spChg chg="mod">
          <ac:chgData name="Özlem Tuncay" userId="13296526b5cb572e" providerId="LiveId" clId="{A9AAF295-3CBA-4CBF-B9EC-107BCD771966}" dt="2025-08-22T08:59:06.105" v="82" actId="20577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A9AAF295-3CBA-4CBF-B9EC-107BCD771966}" dt="2025-08-22T08:59:20.063" v="103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">
        <pc:chgData name="Özlem Tuncay" userId="13296526b5cb572e" providerId="LiveId" clId="{A9AAF295-3CBA-4CBF-B9EC-107BCD771966}" dt="2025-08-22T09:00:27.229" v="113" actId="47"/>
        <pc:sldMkLst>
          <pc:docMk/>
          <pc:sldMk cId="200917236" sldId="270"/>
        </pc:sldMkLst>
      </pc:sldChg>
      <pc:sldChg chg="del">
        <pc:chgData name="Özlem Tuncay" userId="13296526b5cb572e" providerId="LiveId" clId="{A9AAF295-3CBA-4CBF-B9EC-107BCD771966}" dt="2025-08-22T09:00:18.790" v="105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A9AAF295-3CBA-4CBF-B9EC-107BCD771966}" dt="2025-08-22T08:56:30.525" v="24" actId="20577"/>
        <pc:sldMkLst>
          <pc:docMk/>
          <pc:sldMk cId="3846548102" sldId="280"/>
        </pc:sldMkLst>
        <pc:spChg chg="mod">
          <ac:chgData name="Özlem Tuncay" userId="13296526b5cb572e" providerId="LiveId" clId="{A9AAF295-3CBA-4CBF-B9EC-107BCD771966}" dt="2025-08-22T08:56:30.525" v="24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A9AAF295-3CBA-4CBF-B9EC-107BCD771966}" dt="2025-08-22T09:00:19.293" v="106" actId="47"/>
        <pc:sldMkLst>
          <pc:docMk/>
          <pc:sldMk cId="4226201436" sldId="283"/>
        </pc:sldMkLst>
      </pc:sldChg>
      <pc:sldChg chg="del">
        <pc:chgData name="Özlem Tuncay" userId="13296526b5cb572e" providerId="LiveId" clId="{A9AAF295-3CBA-4CBF-B9EC-107BCD771966}" dt="2025-08-22T09:00:23.227" v="109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A9AAF295-3CBA-4CBF-B9EC-107BCD771966}" dt="2025-08-22T08:57:29.998" v="65" actId="20577"/>
        <pc:sldMkLst>
          <pc:docMk/>
          <pc:sldMk cId="0" sldId="291"/>
        </pc:sldMkLst>
        <pc:spChg chg="mod">
          <ac:chgData name="Özlem Tuncay" userId="13296526b5cb572e" providerId="LiveId" clId="{A9AAF295-3CBA-4CBF-B9EC-107BCD771966}" dt="2025-08-22T08:57:29.998" v="65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A9AAF295-3CBA-4CBF-B9EC-107BCD771966}" dt="2025-08-22T08:56:53.700" v="53" actId="1076"/>
        <pc:sldMkLst>
          <pc:docMk/>
          <pc:sldMk cId="751807643" sldId="293"/>
        </pc:sldMkLst>
        <pc:spChg chg="mod">
          <ac:chgData name="Özlem Tuncay" userId="13296526b5cb572e" providerId="LiveId" clId="{A9AAF295-3CBA-4CBF-B9EC-107BCD771966}" dt="2025-08-22T08:56:53.700" v="53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A9AAF295-3CBA-4CBF-B9EC-107BCD771966}" dt="2025-08-22T09:00:23.770" v="110" actId="47"/>
        <pc:sldMkLst>
          <pc:docMk/>
          <pc:sldMk cId="3268783947" sldId="294"/>
        </pc:sldMkLst>
      </pc:sldChg>
      <pc:sldChg chg="del">
        <pc:chgData name="Özlem Tuncay" userId="13296526b5cb572e" providerId="LiveId" clId="{A9AAF295-3CBA-4CBF-B9EC-107BCD771966}" dt="2025-08-22T09:00:25.252" v="111" actId="47"/>
        <pc:sldMkLst>
          <pc:docMk/>
          <pc:sldMk cId="4176318678" sldId="300"/>
        </pc:sldMkLst>
      </pc:sldChg>
      <pc:sldChg chg="del">
        <pc:chgData name="Özlem Tuncay" userId="13296526b5cb572e" providerId="LiveId" clId="{A9AAF295-3CBA-4CBF-B9EC-107BCD771966}" dt="2025-08-22T09:00:25.880" v="112" actId="47"/>
        <pc:sldMkLst>
          <pc:docMk/>
          <pc:sldMk cId="811375129" sldId="302"/>
        </pc:sldMkLst>
      </pc:sldChg>
      <pc:sldChg chg="del">
        <pc:chgData name="Özlem Tuncay" userId="13296526b5cb572e" providerId="LiveId" clId="{A9AAF295-3CBA-4CBF-B9EC-107BCD771966}" dt="2025-08-22T09:00:20.541" v="107" actId="47"/>
        <pc:sldMkLst>
          <pc:docMk/>
          <pc:sldMk cId="0" sldId="303"/>
        </pc:sldMkLst>
      </pc:sldChg>
      <pc:sldChg chg="del">
        <pc:chgData name="Özlem Tuncay" userId="13296526b5cb572e" providerId="LiveId" clId="{A9AAF295-3CBA-4CBF-B9EC-107BCD771966}" dt="2025-08-22T09:00:16.370" v="104" actId="47"/>
        <pc:sldMkLst>
          <pc:docMk/>
          <pc:sldMk cId="542468054" sldId="304"/>
        </pc:sldMkLst>
      </pc:sldChg>
      <pc:sldChg chg="del">
        <pc:chgData name="Özlem Tuncay" userId="13296526b5cb572e" providerId="LiveId" clId="{A9AAF295-3CBA-4CBF-B9EC-107BCD771966}" dt="2025-08-22T09:00:21.115" v="108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Yaz Mevsimiyle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254487" y="939374"/>
            <a:ext cx="5930808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Yaz Mevsimiyle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Şezlong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ÖZGÜRLÜK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özgür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95</Words>
  <Application>Microsoft Office PowerPoint</Application>
  <PresentationFormat>Özel</PresentationFormat>
  <Paragraphs>28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2025-08-22T09:00:33Z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