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80" r:id="rId2"/>
    <p:sldId id="293" r:id="rId3"/>
    <p:sldId id="291" r:id="rId4"/>
    <p:sldId id="271" r:id="rId5"/>
    <p:sldId id="283" r:id="rId6"/>
    <p:sldId id="303" r:id="rId7"/>
    <p:sldId id="276" r:id="rId8"/>
    <p:sldId id="300" r:id="rId9"/>
    <p:sldId id="270" r:id="rId10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BFA08009-1E85-4C00-97E5-542E20998A93}"/>
    <pc:docChg chg="custSel delSld modSld">
      <pc:chgData name="Özlem Tuncay" userId="13296526b5cb572e" providerId="LiveId" clId="{BFA08009-1E85-4C00-97E5-542E20998A93}" dt="2025-08-07T18:14:12.626" v="123" actId="47"/>
      <pc:docMkLst>
        <pc:docMk/>
      </pc:docMkLst>
      <pc:sldChg chg="del">
        <pc:chgData name="Özlem Tuncay" userId="13296526b5cb572e" providerId="LiveId" clId="{BFA08009-1E85-4C00-97E5-542E20998A93}" dt="2025-08-07T18:14:05.091" v="120" actId="47"/>
        <pc:sldMkLst>
          <pc:docMk/>
          <pc:sldMk cId="0" sldId="260"/>
        </pc:sldMkLst>
      </pc:sldChg>
      <pc:sldChg chg="delSp modSp mod">
        <pc:chgData name="Özlem Tuncay" userId="13296526b5cb572e" providerId="LiveId" clId="{BFA08009-1E85-4C00-97E5-542E20998A93}" dt="2025-08-07T18:12:47.049" v="116" actId="20577"/>
        <pc:sldMkLst>
          <pc:docMk/>
          <pc:sldMk cId="200917236" sldId="270"/>
        </pc:sldMkLst>
        <pc:spChg chg="mod">
          <ac:chgData name="Özlem Tuncay" userId="13296526b5cb572e" providerId="LiveId" clId="{BFA08009-1E85-4C00-97E5-542E20998A93}" dt="2025-08-07T18:12:47.049" v="116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BFA08009-1E85-4C00-97E5-542E20998A93}" dt="2025-08-07T18:12:28.574" v="67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modSp mod">
        <pc:chgData name="Özlem Tuncay" userId="13296526b5cb572e" providerId="LiveId" clId="{BFA08009-1E85-4C00-97E5-542E20998A93}" dt="2025-08-07T18:09:38.482" v="55" actId="20577"/>
        <pc:sldMkLst>
          <pc:docMk/>
          <pc:sldMk cId="3198036310" sldId="271"/>
        </pc:sldMkLst>
        <pc:spChg chg="mod">
          <ac:chgData name="Özlem Tuncay" userId="13296526b5cb572e" providerId="LiveId" clId="{BFA08009-1E85-4C00-97E5-542E20998A93}" dt="2025-08-07T18:09:34.433" v="53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BFA08009-1E85-4C00-97E5-542E20998A93}" dt="2025-08-07T18:09:38.482" v="55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modSp mod">
        <pc:chgData name="Özlem Tuncay" userId="13296526b5cb572e" providerId="LiveId" clId="{BFA08009-1E85-4C00-97E5-542E20998A93}" dt="2025-08-07T18:07:21.380" v="19" actId="20577"/>
        <pc:sldMkLst>
          <pc:docMk/>
          <pc:sldMk cId="3846548102" sldId="280"/>
        </pc:sldMkLst>
        <pc:spChg chg="mod">
          <ac:chgData name="Özlem Tuncay" userId="13296526b5cb572e" providerId="LiveId" clId="{BFA08009-1E85-4C00-97E5-542E20998A93}" dt="2025-08-07T18:07:21.380" v="19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modSp mod">
        <pc:chgData name="Özlem Tuncay" userId="13296526b5cb572e" providerId="LiveId" clId="{BFA08009-1E85-4C00-97E5-542E20998A93}" dt="2025-08-07T18:11:14.643" v="66" actId="1076"/>
        <pc:sldMkLst>
          <pc:docMk/>
          <pc:sldMk cId="4226201436" sldId="283"/>
        </pc:sldMkLst>
        <pc:spChg chg="mod">
          <ac:chgData name="Özlem Tuncay" userId="13296526b5cb572e" providerId="LiveId" clId="{BFA08009-1E85-4C00-97E5-542E20998A93}" dt="2025-08-07T18:10:50.731" v="57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BFA08009-1E85-4C00-97E5-542E20998A93}" dt="2025-08-07T18:11:03.228" v="63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BFA08009-1E85-4C00-97E5-542E20998A93}" dt="2025-08-07T18:11:09.960" v="64" actId="1076"/>
          <ac:spMkLst>
            <pc:docMk/>
            <pc:sldMk cId="4226201436" sldId="283"/>
            <ac:spMk id="19" creationId="{CCDF9597-199D-D8FC-88A0-85D5C77FD86C}"/>
          </ac:spMkLst>
        </pc:spChg>
        <pc:spChg chg="mod">
          <ac:chgData name="Özlem Tuncay" userId="13296526b5cb572e" providerId="LiveId" clId="{BFA08009-1E85-4C00-97E5-542E20998A93}" dt="2025-08-07T18:10:56.413" v="59" actId="20577"/>
          <ac:spMkLst>
            <pc:docMk/>
            <pc:sldMk cId="4226201436" sldId="283"/>
            <ac:spMk id="26" creationId="{A8A9529B-3666-D010-2CAF-68BA2D515D5F}"/>
          </ac:spMkLst>
        </pc:spChg>
        <pc:picChg chg="mod">
          <ac:chgData name="Özlem Tuncay" userId="13296526b5cb572e" providerId="LiveId" clId="{BFA08009-1E85-4C00-97E5-542E20998A93}" dt="2025-08-07T18:11:14.643" v="66" actId="1076"/>
          <ac:picMkLst>
            <pc:docMk/>
            <pc:sldMk cId="4226201436" sldId="283"/>
            <ac:picMk id="2" creationId="{6430B09C-D651-58FE-3A31-413E3B6ACB91}"/>
          </ac:picMkLst>
        </pc:picChg>
        <pc:picChg chg="mod">
          <ac:chgData name="Özlem Tuncay" userId="13296526b5cb572e" providerId="LiveId" clId="{BFA08009-1E85-4C00-97E5-542E20998A93}" dt="2025-08-07T18:11:11.389" v="65" actId="1076"/>
          <ac:picMkLst>
            <pc:docMk/>
            <pc:sldMk cId="4226201436" sldId="283"/>
            <ac:picMk id="16" creationId="{B2D66933-DED2-B2BF-918B-EEBE0C6B77B6}"/>
          </ac:picMkLst>
        </pc:picChg>
      </pc:sldChg>
      <pc:sldChg chg="del">
        <pc:chgData name="Özlem Tuncay" userId="13296526b5cb572e" providerId="LiveId" clId="{BFA08009-1E85-4C00-97E5-542E20998A93}" dt="2025-08-07T18:14:06.706" v="121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BFA08009-1E85-4C00-97E5-542E20998A93}" dt="2025-08-07T18:08:43.288" v="51" actId="20577"/>
        <pc:sldMkLst>
          <pc:docMk/>
          <pc:sldMk cId="0" sldId="291"/>
        </pc:sldMkLst>
        <pc:spChg chg="mod">
          <ac:chgData name="Özlem Tuncay" userId="13296526b5cb572e" providerId="LiveId" clId="{BFA08009-1E85-4C00-97E5-542E20998A93}" dt="2025-08-07T18:08:43.288" v="51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BFA08009-1E85-4C00-97E5-542E20998A93}" dt="2025-08-07T18:07:32.689" v="39" actId="20577"/>
        <pc:sldMkLst>
          <pc:docMk/>
          <pc:sldMk cId="751807643" sldId="293"/>
        </pc:sldMkLst>
        <pc:spChg chg="mod">
          <ac:chgData name="Özlem Tuncay" userId="13296526b5cb572e" providerId="LiveId" clId="{BFA08009-1E85-4C00-97E5-542E20998A93}" dt="2025-08-07T18:07:32.689" v="39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BFA08009-1E85-4C00-97E5-542E20998A93}" dt="2025-08-07T18:14:08.716" v="122" actId="47"/>
        <pc:sldMkLst>
          <pc:docMk/>
          <pc:sldMk cId="3268783947" sldId="294"/>
        </pc:sldMkLst>
      </pc:sldChg>
      <pc:sldChg chg="del">
        <pc:chgData name="Özlem Tuncay" userId="13296526b5cb572e" providerId="LiveId" clId="{BFA08009-1E85-4C00-97E5-542E20998A93}" dt="2025-08-07T18:14:12.626" v="123" actId="47"/>
        <pc:sldMkLst>
          <pc:docMk/>
          <pc:sldMk cId="811375129" sldId="302"/>
        </pc:sldMkLst>
      </pc:sldChg>
      <pc:sldChg chg="modSp mod">
        <pc:chgData name="Özlem Tuncay" userId="13296526b5cb572e" providerId="LiveId" clId="{BFA08009-1E85-4C00-97E5-542E20998A93}" dt="2025-08-07T18:13:25.617" v="118" actId="20577"/>
        <pc:sldMkLst>
          <pc:docMk/>
          <pc:sldMk cId="0" sldId="303"/>
        </pc:sldMkLst>
        <pc:spChg chg="mod">
          <ac:chgData name="Özlem Tuncay" userId="13296526b5cb572e" providerId="LiveId" clId="{BFA08009-1E85-4C00-97E5-542E20998A93}" dt="2025-08-07T18:13:25.617" v="118" actId="20577"/>
          <ac:spMkLst>
            <pc:docMk/>
            <pc:sldMk cId="0" sldId="303"/>
            <ac:spMk id="16" creationId="{00000000-0000-0000-0000-000000000000}"/>
          </ac:spMkLst>
        </pc:spChg>
      </pc:sldChg>
      <pc:sldChg chg="del">
        <pc:chgData name="Özlem Tuncay" userId="13296526b5cb572e" providerId="LiveId" clId="{BFA08009-1E85-4C00-97E5-542E20998A93}" dt="2025-08-07T18:14:00.910" v="119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Vücudumla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Vücudumla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Megafon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7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264720" y="2984796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88554" y="5847656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05" y="6645995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777767" y="2367300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717717" y="8154727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326697" y="1673018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262088" y="4675141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7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824697" y="178033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7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7 tane </a:t>
            </a:r>
          </a:p>
          <a:p>
            <a:pPr algn="ctr"/>
            <a:r>
              <a:rPr lang="tr-TR" sz="1400" dirty="0"/>
              <a:t>olanları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A20D6-909A-33FF-45E9-8EF39703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E9FDB34-EEEF-A583-FC15-61AC5A798B47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D00AF37-D3B3-6229-011D-BA1F41730C44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Hikayenin kahramanları kimler?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CF91CA5-7B90-C64E-BEE5-43167FA9DAD3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584E660-BE52-1458-6401-A4D754765BC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6B3725D9-A919-4137-469C-81C678B1C3E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0948837B-2446-1BC3-FFAF-42145F213D45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4760046D-F7FF-2818-106B-6CFBD9D49F73}"/>
              </a:ext>
            </a:extLst>
          </p:cNvPr>
          <p:cNvGrpSpPr/>
          <p:nvPr/>
        </p:nvGrpSpPr>
        <p:grpSpPr>
          <a:xfrm>
            <a:off x="2021149" y="483758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193C0C9A-FFEB-460E-30D2-DD337AE250C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B5B6C02E-AE91-7A70-A717-30BFDD13A2A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5AB866-6333-F78F-63F6-F05688F7B173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Hikaye Haritalama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E2ED845-4C8B-D20F-CD54-0DEB39A18852}"/>
              </a:ext>
            </a:extLst>
          </p:cNvPr>
          <p:cNvSpPr txBox="1"/>
          <p:nvPr/>
        </p:nvSpPr>
        <p:spPr>
          <a:xfrm>
            <a:off x="1808229" y="4620622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Sence sonra ne oldu?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605C6EC-3D23-FDC4-F060-7757329A2CB5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 ne zaman geçiyor?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E50558CA-78B4-1814-9F70-AAC312BA712A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E54B199-305A-2F95-90D0-A4381D3EFD9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DD084CCD-D6A0-DABB-7173-ECCF9A42FB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21FCB5CD-23BE-9C4D-0715-0CBCC1D03FB7}"/>
              </a:ext>
            </a:extLst>
          </p:cNvPr>
          <p:cNvSpPr txBox="1"/>
          <p:nvPr/>
        </p:nvSpPr>
        <p:spPr>
          <a:xfrm>
            <a:off x="561685" y="7638351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Hikayedeki problem neydi, nasıl çözüldü?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D5FA7229-6633-C9E5-A8D7-FA8773C3066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0BE884D8-29EC-7F1C-3C07-E36355218F9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E9A0101-2ACD-9AFC-937B-DB3B02F8925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B9722BC-9CB3-5972-33EE-300AF12F182C}"/>
              </a:ext>
            </a:extLst>
          </p:cNvPr>
          <p:cNvSpPr txBox="1"/>
          <p:nvPr/>
        </p:nvSpPr>
        <p:spPr>
          <a:xfrm>
            <a:off x="4574407" y="7644710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Hikayede en ilgini çeken olay neydi?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70EEEE3A-6DFB-151F-D888-7517FFB46BF4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B0EED430-587A-B985-1F20-9907097673C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3472743-1169-FBD5-87FB-4A5B532AA7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6318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Üçgenlerle tasarım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173</Words>
  <Application>Microsoft Office PowerPoint</Application>
  <PresentationFormat>Özel</PresentationFormat>
  <Paragraphs>57</Paragraphs>
  <Slides>9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4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2025-08-07T18:14:18Z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