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0" r:id="rId2"/>
    <p:sldId id="293" r:id="rId3"/>
    <p:sldId id="304" r:id="rId4"/>
    <p:sldId id="271" r:id="rId5"/>
    <p:sldId id="283" r:id="rId6"/>
    <p:sldId id="276" r:id="rId7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92DF77-9C72-40BF-842D-6053720BC526}" v="4" dt="2025-08-07T17:18:39.994"/>
    <p1510:client id="{7CB8FD48-0F34-4EDA-B727-4E66D213E677}" v="1" dt="2025-08-07T15:43:19.41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9" d="100"/>
          <a:sy n="49" d="100"/>
        </p:scale>
        <p:origin x="2645" y="-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01637141-59C5-415C-9979-ED77EFABEECF}"/>
    <pc:docChg chg="undo redo custSel addSld delSld modSld">
      <pc:chgData name="Özlem Tuncay" userId="13296526b5cb572e" providerId="LiveId" clId="{01637141-59C5-415C-9979-ED77EFABEECF}" dt="2025-04-21T17:12:41.313" v="1861" actId="14100"/>
      <pc:docMkLst>
        <pc:docMk/>
      </pc:docMkLst>
      <pc:sldChg chg="addSp delSp modSp mod">
        <pc:chgData name="Özlem Tuncay" userId="13296526b5cb572e" providerId="LiveId" clId="{01637141-59C5-415C-9979-ED77EFABEECF}" dt="2025-04-19T13:51:56.304" v="514"/>
        <pc:sldMkLst>
          <pc:docMk/>
          <pc:sldMk cId="0" sldId="256"/>
        </pc:sldMkLst>
      </pc:sldChg>
      <pc:sldChg chg="del">
        <pc:chgData name="Özlem Tuncay" userId="13296526b5cb572e" providerId="LiveId" clId="{01637141-59C5-415C-9979-ED77EFABEECF}" dt="2025-04-19T13:19:00.745" v="56" actId="47"/>
        <pc:sldMkLst>
          <pc:docMk/>
          <pc:sldMk cId="0" sldId="257"/>
        </pc:sldMkLst>
      </pc:sldChg>
      <pc:sldChg chg="addSp delSp modSp mod">
        <pc:chgData name="Özlem Tuncay" userId="13296526b5cb572e" providerId="LiveId" clId="{01637141-59C5-415C-9979-ED77EFABEECF}" dt="2025-04-20T10:36:15.358" v="1848" actId="20577"/>
        <pc:sldMkLst>
          <pc:docMk/>
          <pc:sldMk cId="0" sldId="258"/>
        </pc:sldMkLst>
      </pc:sldChg>
      <pc:sldChg chg="del">
        <pc:chgData name="Özlem Tuncay" userId="13296526b5cb572e" providerId="LiveId" clId="{01637141-59C5-415C-9979-ED77EFABEECF}" dt="2025-04-19T13:20:36.117" v="82" actId="47"/>
        <pc:sldMkLst>
          <pc:docMk/>
          <pc:sldMk cId="0" sldId="259"/>
        </pc:sldMkLst>
      </pc:sldChg>
      <pc:sldChg chg="addSp delSp modSp mod">
        <pc:chgData name="Özlem Tuncay" userId="13296526b5cb572e" providerId="LiveId" clId="{01637141-59C5-415C-9979-ED77EFABEECF}" dt="2025-04-20T10:37:04.147" v="1850" actId="14100"/>
        <pc:sldMkLst>
          <pc:docMk/>
          <pc:sldMk cId="0" sldId="260"/>
        </pc:sldMkLst>
      </pc:sldChg>
      <pc:sldChg chg="del">
        <pc:chgData name="Özlem Tuncay" userId="13296526b5cb572e" providerId="LiveId" clId="{01637141-59C5-415C-9979-ED77EFABEECF}" dt="2025-04-19T13:21:33.183" v="87" actId="47"/>
        <pc:sldMkLst>
          <pc:docMk/>
          <pc:sldMk cId="0" sldId="261"/>
        </pc:sldMkLst>
      </pc:sldChg>
      <pc:sldChg chg="delSp modSp del mod">
        <pc:chgData name="Özlem Tuncay" userId="13296526b5cb572e" providerId="LiveId" clId="{01637141-59C5-415C-9979-ED77EFABEECF}" dt="2025-04-19T14:05:27.304" v="955" actId="2696"/>
        <pc:sldMkLst>
          <pc:docMk/>
          <pc:sldMk cId="0" sldId="262"/>
        </pc:sldMkLst>
      </pc:sldChg>
      <pc:sldChg chg="add">
        <pc:chgData name="Özlem Tuncay" userId="13296526b5cb572e" providerId="LiveId" clId="{01637141-59C5-415C-9979-ED77EFABEECF}" dt="2025-04-19T14:05:34.232" v="956"/>
        <pc:sldMkLst>
          <pc:docMk/>
          <pc:sldMk cId="2692307431" sldId="262"/>
        </pc:sldMkLst>
      </pc:sldChg>
      <pc:sldChg chg="add del">
        <pc:chgData name="Özlem Tuncay" userId="13296526b5cb572e" providerId="LiveId" clId="{01637141-59C5-415C-9979-ED77EFABEECF}" dt="2025-04-19T13:22:23.139" v="97" actId="47"/>
        <pc:sldMkLst>
          <pc:docMk/>
          <pc:sldMk cId="0" sldId="263"/>
        </pc:sldMkLst>
      </pc:sldChg>
      <pc:sldChg chg="addSp delSp modSp del mod">
        <pc:chgData name="Özlem Tuncay" userId="13296526b5cb572e" providerId="LiveId" clId="{01637141-59C5-415C-9979-ED77EFABEECF}" dt="2025-04-19T14:29:20.612" v="1725" actId="47"/>
        <pc:sldMkLst>
          <pc:docMk/>
          <pc:sldMk cId="0" sldId="264"/>
        </pc:sldMkLst>
      </pc:sldChg>
      <pc:sldChg chg="del">
        <pc:chgData name="Özlem Tuncay" userId="13296526b5cb572e" providerId="LiveId" clId="{01637141-59C5-415C-9979-ED77EFABEECF}" dt="2025-04-19T13:24:45.030" v="125" actId="47"/>
        <pc:sldMkLst>
          <pc:docMk/>
          <pc:sldMk cId="0" sldId="265"/>
        </pc:sldMkLst>
      </pc:sldChg>
      <pc:sldChg chg="addSp delSp modSp del mod">
        <pc:chgData name="Özlem Tuncay" userId="13296526b5cb572e" providerId="LiveId" clId="{01637141-59C5-415C-9979-ED77EFABEECF}" dt="2025-04-19T14:29:16.423" v="1724" actId="47"/>
        <pc:sldMkLst>
          <pc:docMk/>
          <pc:sldMk cId="0" sldId="266"/>
        </pc:sldMkLst>
      </pc:sldChg>
      <pc:sldChg chg="del">
        <pc:chgData name="Özlem Tuncay" userId="13296526b5cb572e" providerId="LiveId" clId="{01637141-59C5-415C-9979-ED77EFABEECF}" dt="2025-04-19T13:29:19.100" v="162" actId="47"/>
        <pc:sldMkLst>
          <pc:docMk/>
          <pc:sldMk cId="0" sldId="267"/>
        </pc:sldMkLst>
      </pc:sldChg>
      <pc:sldChg chg="addSp delSp modSp del mod">
        <pc:chgData name="Özlem Tuncay" userId="13296526b5cb572e" providerId="LiveId" clId="{01637141-59C5-415C-9979-ED77EFABEECF}" dt="2025-04-19T14:11:54.386" v="1120" actId="47"/>
        <pc:sldMkLst>
          <pc:docMk/>
          <pc:sldMk cId="0" sldId="268"/>
        </pc:sldMkLst>
      </pc:sldChg>
      <pc:sldChg chg="del">
        <pc:chgData name="Özlem Tuncay" userId="13296526b5cb572e" providerId="LiveId" clId="{01637141-59C5-415C-9979-ED77EFABEECF}" dt="2025-04-19T13:29:27.925" v="163" actId="47"/>
        <pc:sldMkLst>
          <pc:docMk/>
          <pc:sldMk cId="0" sldId="269"/>
        </pc:sldMkLst>
      </pc:sldChg>
      <pc:sldChg chg="addSp delSp modSp new del mod">
        <pc:chgData name="Özlem Tuncay" userId="13296526b5cb572e" providerId="LiveId" clId="{01637141-59C5-415C-9979-ED77EFABEECF}" dt="2025-04-19T13:52:48.370" v="524" actId="47"/>
        <pc:sldMkLst>
          <pc:docMk/>
          <pc:sldMk cId="2778600145" sldId="269"/>
        </pc:sldMkLst>
      </pc:sldChg>
      <pc:sldChg chg="modSp add mod">
        <pc:chgData name="Özlem Tuncay" userId="13296526b5cb572e" providerId="LiveId" clId="{01637141-59C5-415C-9979-ED77EFABEECF}" dt="2025-04-19T13:56:12.279" v="738" actId="255"/>
        <pc:sldMkLst>
          <pc:docMk/>
          <pc:sldMk cId="200917236" sldId="270"/>
        </pc:sldMkLst>
      </pc:sldChg>
      <pc:sldChg chg="addSp delSp modSp new del mod">
        <pc:chgData name="Özlem Tuncay" userId="13296526b5cb572e" providerId="LiveId" clId="{01637141-59C5-415C-9979-ED77EFABEECF}" dt="2025-04-19T13:54:33.918" v="592" actId="47"/>
        <pc:sldMkLst>
          <pc:docMk/>
          <pc:sldMk cId="2396891236" sldId="271"/>
        </pc:sldMkLst>
      </pc:sldChg>
      <pc:sldChg chg="add">
        <pc:chgData name="Özlem Tuncay" userId="13296526b5cb572e" providerId="LiveId" clId="{01637141-59C5-415C-9979-ED77EFABEECF}" dt="2025-04-19T13:54:41.721" v="593"/>
        <pc:sldMkLst>
          <pc:docMk/>
          <pc:sldMk cId="3198036310" sldId="271"/>
        </pc:sldMkLst>
      </pc:sldChg>
      <pc:sldChg chg="addSp delSp modSp add mod">
        <pc:chgData name="Özlem Tuncay" userId="13296526b5cb572e" providerId="LiveId" clId="{01637141-59C5-415C-9979-ED77EFABEECF}" dt="2025-04-19T14:02:28.007" v="871" actId="1076"/>
        <pc:sldMkLst>
          <pc:docMk/>
          <pc:sldMk cId="575287001" sldId="272"/>
        </pc:sldMkLst>
      </pc:sldChg>
      <pc:sldChg chg="delSp modSp add mod">
        <pc:chgData name="Özlem Tuncay" userId="13296526b5cb572e" providerId="LiveId" clId="{01637141-59C5-415C-9979-ED77EFABEECF}" dt="2025-04-19T14:04:44.142" v="954" actId="20577"/>
        <pc:sldMkLst>
          <pc:docMk/>
          <pc:sldMk cId="1907805210" sldId="273"/>
        </pc:sldMkLst>
      </pc:sldChg>
      <pc:sldChg chg="addSp delSp modSp add mod">
        <pc:chgData name="Özlem Tuncay" userId="13296526b5cb572e" providerId="LiveId" clId="{01637141-59C5-415C-9979-ED77EFABEECF}" dt="2025-04-19T14:08:52.537" v="1080" actId="1076"/>
        <pc:sldMkLst>
          <pc:docMk/>
          <pc:sldMk cId="3503711771" sldId="274"/>
        </pc:sldMkLst>
      </pc:sldChg>
      <pc:sldChg chg="addSp delSp modSp add del mod">
        <pc:chgData name="Özlem Tuncay" userId="13296526b5cb572e" providerId="LiveId" clId="{01637141-59C5-415C-9979-ED77EFABEECF}" dt="2025-04-19T14:11:03.746" v="1105" actId="47"/>
        <pc:sldMkLst>
          <pc:docMk/>
          <pc:sldMk cId="3227082845" sldId="275"/>
        </pc:sldMkLst>
      </pc:sldChg>
      <pc:sldChg chg="modSp add mod">
        <pc:chgData name="Özlem Tuncay" userId="13296526b5cb572e" providerId="LiveId" clId="{01637141-59C5-415C-9979-ED77EFABEECF}" dt="2025-04-20T10:36:34.565" v="1849" actId="20577"/>
        <pc:sldMkLst>
          <pc:docMk/>
          <pc:sldMk cId="4075767292" sldId="275"/>
        </pc:sldMkLst>
      </pc:sldChg>
      <pc:sldChg chg="addSp delSp modSp add mod">
        <pc:chgData name="Özlem Tuncay" userId="13296526b5cb572e" providerId="LiveId" clId="{01637141-59C5-415C-9979-ED77EFABEECF}" dt="2025-04-19T14:28:54.766" v="1723" actId="1076"/>
        <pc:sldMkLst>
          <pc:docMk/>
          <pc:sldMk cId="1208610383" sldId="276"/>
        </pc:sldMkLst>
      </pc:sldChg>
      <pc:sldChg chg="addSp delSp modSp add mod">
        <pc:chgData name="Özlem Tuncay" userId="13296526b5cb572e" providerId="LiveId" clId="{01637141-59C5-415C-9979-ED77EFABEECF}" dt="2025-04-21T17:12:41.313" v="1861" actId="14100"/>
        <pc:sldMkLst>
          <pc:docMk/>
          <pc:sldMk cId="3959366167" sldId="277"/>
        </pc:sldMkLst>
      </pc:sldChg>
    </pc:docChg>
  </pc:docChgLst>
  <pc:docChgLst>
    <pc:chgData name="Özlem Tuncay" userId="13296526b5cb572e" providerId="LiveId" clId="{7CB8FD48-0F34-4EDA-B727-4E66D213E677}"/>
    <pc:docChg chg="addSld modSld sldOrd">
      <pc:chgData name="Özlem Tuncay" userId="13296526b5cb572e" providerId="LiveId" clId="{7CB8FD48-0F34-4EDA-B727-4E66D213E677}" dt="2025-08-07T15:44:58.799" v="18"/>
      <pc:docMkLst>
        <pc:docMk/>
      </pc:docMkLst>
      <pc:sldChg chg="ord">
        <pc:chgData name="Özlem Tuncay" userId="13296526b5cb572e" providerId="LiveId" clId="{7CB8FD48-0F34-4EDA-B727-4E66D213E677}" dt="2025-08-07T15:44:08.463" v="2"/>
        <pc:sldMkLst>
          <pc:docMk/>
          <pc:sldMk cId="200917236" sldId="270"/>
        </pc:sldMkLst>
      </pc:sldChg>
      <pc:sldChg chg="add">
        <pc:chgData name="Özlem Tuncay" userId="13296526b5cb572e" providerId="LiveId" clId="{7CB8FD48-0F34-4EDA-B727-4E66D213E677}" dt="2025-08-07T15:43:19.408" v="0"/>
        <pc:sldMkLst>
          <pc:docMk/>
          <pc:sldMk cId="3198036310" sldId="271"/>
        </pc:sldMkLst>
      </pc:sldChg>
      <pc:sldChg chg="ord">
        <pc:chgData name="Özlem Tuncay" userId="13296526b5cb572e" providerId="LiveId" clId="{7CB8FD48-0F34-4EDA-B727-4E66D213E677}" dt="2025-08-07T15:44:25.197" v="10"/>
        <pc:sldMkLst>
          <pc:docMk/>
          <pc:sldMk cId="1208610383" sldId="276"/>
        </pc:sldMkLst>
      </pc:sldChg>
      <pc:sldChg chg="ord">
        <pc:chgData name="Özlem Tuncay" userId="13296526b5cb572e" providerId="LiveId" clId="{7CB8FD48-0F34-4EDA-B727-4E66D213E677}" dt="2025-08-07T15:44:22.018" v="8"/>
        <pc:sldMkLst>
          <pc:docMk/>
          <pc:sldMk cId="4226201436" sldId="283"/>
        </pc:sldMkLst>
      </pc:sldChg>
      <pc:sldChg chg="ord">
        <pc:chgData name="Özlem Tuncay" userId="13296526b5cb572e" providerId="LiveId" clId="{7CB8FD48-0F34-4EDA-B727-4E66D213E677}" dt="2025-08-07T15:44:58.799" v="18"/>
        <pc:sldMkLst>
          <pc:docMk/>
          <pc:sldMk cId="1953763254" sldId="288"/>
        </pc:sldMkLst>
      </pc:sldChg>
      <pc:sldChg chg="ord">
        <pc:chgData name="Özlem Tuncay" userId="13296526b5cb572e" providerId="LiveId" clId="{7CB8FD48-0F34-4EDA-B727-4E66D213E677}" dt="2025-08-07T15:44:49.222" v="16"/>
        <pc:sldMkLst>
          <pc:docMk/>
          <pc:sldMk cId="3268783947" sldId="294"/>
        </pc:sldMkLst>
      </pc:sldChg>
      <pc:sldChg chg="ord">
        <pc:chgData name="Özlem Tuncay" userId="13296526b5cb572e" providerId="LiveId" clId="{7CB8FD48-0F34-4EDA-B727-4E66D213E677}" dt="2025-08-07T15:44:34.549" v="14"/>
        <pc:sldMkLst>
          <pc:docMk/>
          <pc:sldMk cId="4176318678" sldId="300"/>
        </pc:sldMkLst>
      </pc:sldChg>
      <pc:sldChg chg="ord">
        <pc:chgData name="Özlem Tuncay" userId="13296526b5cb572e" providerId="LiveId" clId="{7CB8FD48-0F34-4EDA-B727-4E66D213E677}" dt="2025-08-07T15:44:10.870" v="4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A980EE5C-B49C-43E7-8888-6D96783CFB2E}"/>
    <pc:docChg chg="undo custSel addSld delSld modSld sldOrd">
      <pc:chgData name="Özlem Tuncay" userId="13296526b5cb572e" providerId="LiveId" clId="{A980EE5C-B49C-43E7-8888-6D96783CFB2E}" dt="2025-05-04T13:36:17.153" v="2323" actId="20577"/>
      <pc:docMkLst>
        <pc:docMk/>
      </pc:docMkLst>
      <pc:sldChg chg="del">
        <pc:chgData name="Özlem Tuncay" userId="13296526b5cb572e" providerId="LiveId" clId="{A980EE5C-B49C-43E7-8888-6D96783CFB2E}" dt="2025-05-03T14:14:33.230" v="753" actId="47"/>
        <pc:sldMkLst>
          <pc:docMk/>
          <pc:sldMk cId="0" sldId="258"/>
        </pc:sldMkLst>
      </pc:sldChg>
      <pc:sldChg chg="addSp delSp modSp mod">
        <pc:chgData name="Özlem Tuncay" userId="13296526b5cb572e" providerId="LiveId" clId="{A980EE5C-B49C-43E7-8888-6D96783CFB2E}" dt="2025-05-04T13:36:17.153" v="2323" actId="20577"/>
        <pc:sldMkLst>
          <pc:docMk/>
          <pc:sldMk cId="0" sldId="260"/>
        </pc:sldMkLst>
      </pc:sldChg>
      <pc:sldChg chg="del">
        <pc:chgData name="Özlem Tuncay" userId="13296526b5cb572e" providerId="LiveId" clId="{A980EE5C-B49C-43E7-8888-6D96783CFB2E}" dt="2025-05-03T13:51:22.256" v="155" actId="47"/>
        <pc:sldMkLst>
          <pc:docMk/>
          <pc:sldMk cId="3198036310" sldId="271"/>
        </pc:sldMkLst>
      </pc:sldChg>
      <pc:sldChg chg="del">
        <pc:chgData name="Özlem Tuncay" userId="13296526b5cb572e" providerId="LiveId" clId="{A980EE5C-B49C-43E7-8888-6D96783CFB2E}" dt="2025-05-03T14:04:25.111" v="685" actId="47"/>
        <pc:sldMkLst>
          <pc:docMk/>
          <pc:sldMk cId="4075767292" sldId="275"/>
        </pc:sldMkLst>
      </pc:sldChg>
      <pc:sldChg chg="delSp modSp del mod">
        <pc:chgData name="Özlem Tuncay" userId="13296526b5cb572e" providerId="LiveId" clId="{A980EE5C-B49C-43E7-8888-6D96783CFB2E}" dt="2025-05-03T17:47:18.042" v="2288" actId="47"/>
        <pc:sldMkLst>
          <pc:docMk/>
          <pc:sldMk cId="1208610383" sldId="276"/>
        </pc:sldMkLst>
      </pc:sldChg>
      <pc:sldChg chg="del">
        <pc:chgData name="Özlem Tuncay" userId="13296526b5cb572e" providerId="LiveId" clId="{A980EE5C-B49C-43E7-8888-6D96783CFB2E}" dt="2025-05-03T13:41:15.468" v="57" actId="47"/>
        <pc:sldMkLst>
          <pc:docMk/>
          <pc:sldMk cId="1053169579" sldId="278"/>
        </pc:sldMkLst>
      </pc:sldChg>
      <pc:sldChg chg="del">
        <pc:chgData name="Özlem Tuncay" userId="13296526b5cb572e" providerId="LiveId" clId="{A980EE5C-B49C-43E7-8888-6D96783CFB2E}" dt="2025-05-03T13:36:38.822" v="3" actId="47"/>
        <pc:sldMkLst>
          <pc:docMk/>
          <pc:sldMk cId="1673882478" sldId="279"/>
        </pc:sldMkLst>
      </pc:sldChg>
      <pc:sldChg chg="del">
        <pc:chgData name="Özlem Tuncay" userId="13296526b5cb572e" providerId="LiveId" clId="{A980EE5C-B49C-43E7-8888-6D96783CFB2E}" dt="2025-05-03T13:41:18.502" v="58" actId="47"/>
        <pc:sldMkLst>
          <pc:docMk/>
          <pc:sldMk cId="858679629" sldId="281"/>
        </pc:sldMkLst>
      </pc:sldChg>
      <pc:sldChg chg="del">
        <pc:chgData name="Özlem Tuncay" userId="13296526b5cb572e" providerId="LiveId" clId="{A980EE5C-B49C-43E7-8888-6D96783CFB2E}" dt="2025-05-03T14:10:41.427" v="730" actId="47"/>
        <pc:sldMkLst>
          <pc:docMk/>
          <pc:sldMk cId="1667180299" sldId="282"/>
        </pc:sldMkLst>
      </pc:sldChg>
      <pc:sldChg chg="addSp delSp modSp mod ord">
        <pc:chgData name="Özlem Tuncay" userId="13296526b5cb572e" providerId="LiveId" clId="{A980EE5C-B49C-43E7-8888-6D96783CFB2E}" dt="2025-05-03T17:07:34.869" v="1963"/>
        <pc:sldMkLst>
          <pc:docMk/>
          <pc:sldMk cId="4226201436" sldId="283"/>
        </pc:sldMkLst>
      </pc:sldChg>
      <pc:sldChg chg="del">
        <pc:chgData name="Özlem Tuncay" userId="13296526b5cb572e" providerId="LiveId" clId="{A980EE5C-B49C-43E7-8888-6D96783CFB2E}" dt="2025-05-03T13:43:22.697" v="59" actId="47"/>
        <pc:sldMkLst>
          <pc:docMk/>
          <pc:sldMk cId="3864081889" sldId="284"/>
        </pc:sldMkLst>
      </pc:sldChg>
      <pc:sldChg chg="del">
        <pc:chgData name="Özlem Tuncay" userId="13296526b5cb572e" providerId="LiveId" clId="{A980EE5C-B49C-43E7-8888-6D96783CFB2E}" dt="2025-05-03T14:04:16.985" v="683" actId="47"/>
        <pc:sldMkLst>
          <pc:docMk/>
          <pc:sldMk cId="3526494498" sldId="285"/>
        </pc:sldMkLst>
      </pc:sldChg>
      <pc:sldChg chg="del">
        <pc:chgData name="Özlem Tuncay" userId="13296526b5cb572e" providerId="LiveId" clId="{A980EE5C-B49C-43E7-8888-6D96783CFB2E}" dt="2025-05-03T14:04:18.915" v="684" actId="47"/>
        <pc:sldMkLst>
          <pc:docMk/>
          <pc:sldMk cId="867315547" sldId="286"/>
        </pc:sldMkLst>
      </pc:sldChg>
      <pc:sldChg chg="addSp modSp mod">
        <pc:chgData name="Özlem Tuncay" userId="13296526b5cb572e" providerId="LiveId" clId="{A980EE5C-B49C-43E7-8888-6D96783CFB2E}" dt="2025-05-03T16:06:10.020" v="917" actId="20577"/>
        <pc:sldMkLst>
          <pc:docMk/>
          <pc:sldMk cId="2505776750" sldId="289"/>
        </pc:sldMkLst>
      </pc:sldChg>
      <pc:sldChg chg="modSp add del mod">
        <pc:chgData name="Özlem Tuncay" userId="13296526b5cb572e" providerId="LiveId" clId="{A980EE5C-B49C-43E7-8888-6D96783CFB2E}" dt="2025-05-03T13:41:09.261" v="56" actId="47"/>
        <pc:sldMkLst>
          <pc:docMk/>
          <pc:sldMk cId="2565055647" sldId="290"/>
        </pc:sldMkLst>
      </pc:sldChg>
      <pc:sldChg chg="modSp add mod">
        <pc:chgData name="Özlem Tuncay" userId="13296526b5cb572e" providerId="LiveId" clId="{A980EE5C-B49C-43E7-8888-6D96783CFB2E}" dt="2025-05-03T13:40:43.813" v="54" actId="6549"/>
        <pc:sldMkLst>
          <pc:docMk/>
          <pc:sldMk cId="0" sldId="291"/>
        </pc:sldMkLst>
      </pc:sldChg>
      <pc:sldChg chg="add del">
        <pc:chgData name="Özlem Tuncay" userId="13296526b5cb572e" providerId="LiveId" clId="{A980EE5C-B49C-43E7-8888-6D96783CFB2E}" dt="2025-05-03T13:41:05.861" v="55" actId="47"/>
        <pc:sldMkLst>
          <pc:docMk/>
          <pc:sldMk cId="3491286906" sldId="292"/>
        </pc:sldMkLst>
      </pc:sldChg>
      <pc:sldChg chg="modSp add mod">
        <pc:chgData name="Özlem Tuncay" userId="13296526b5cb572e" providerId="LiveId" clId="{A980EE5C-B49C-43E7-8888-6D96783CFB2E}" dt="2025-05-03T13:40:14.757" v="44" actId="6549"/>
        <pc:sldMkLst>
          <pc:docMk/>
          <pc:sldMk cId="751807643" sldId="293"/>
        </pc:sldMkLst>
      </pc:sldChg>
      <pc:sldChg chg="add del">
        <pc:chgData name="Özlem Tuncay" userId="13296526b5cb572e" providerId="LiveId" clId="{A980EE5C-B49C-43E7-8888-6D96783CFB2E}" dt="2025-05-03T13:39:39.985" v="22"/>
        <pc:sldMkLst>
          <pc:docMk/>
          <pc:sldMk cId="4049854319" sldId="293"/>
        </pc:sldMkLst>
      </pc:sldChg>
      <pc:sldChg chg="addSp delSp modSp add mod">
        <pc:chgData name="Özlem Tuncay" userId="13296526b5cb572e" providerId="LiveId" clId="{A980EE5C-B49C-43E7-8888-6D96783CFB2E}" dt="2025-05-03T16:35:31.543" v="1354" actId="20577"/>
        <pc:sldMkLst>
          <pc:docMk/>
          <pc:sldMk cId="3268783947" sldId="294"/>
        </pc:sldMkLst>
      </pc:sldChg>
      <pc:sldChg chg="modSp add mod ord">
        <pc:chgData name="Özlem Tuncay" userId="13296526b5cb572e" providerId="LiveId" clId="{A980EE5C-B49C-43E7-8888-6D96783CFB2E}" dt="2025-05-03T16:49:00.555" v="1826" actId="6549"/>
        <pc:sldMkLst>
          <pc:docMk/>
          <pc:sldMk cId="446109929" sldId="295"/>
        </pc:sldMkLst>
      </pc:sldChg>
      <pc:sldChg chg="modSp add mod ord">
        <pc:chgData name="Özlem Tuncay" userId="13296526b5cb572e" providerId="LiveId" clId="{A980EE5C-B49C-43E7-8888-6D96783CFB2E}" dt="2025-05-03T16:49:12.400" v="1828"/>
        <pc:sldMkLst>
          <pc:docMk/>
          <pc:sldMk cId="660742893" sldId="296"/>
        </pc:sldMkLst>
      </pc:sldChg>
      <pc:sldChg chg="addSp delSp modSp new mod">
        <pc:chgData name="Özlem Tuncay" userId="13296526b5cb572e" providerId="LiveId" clId="{A980EE5C-B49C-43E7-8888-6D96783CFB2E}" dt="2025-05-03T16:43:13.535" v="1387" actId="1076"/>
        <pc:sldMkLst>
          <pc:docMk/>
          <pc:sldMk cId="2391453887" sldId="297"/>
        </pc:sldMkLst>
      </pc:sldChg>
      <pc:sldChg chg="addSp delSp modSp add mod">
        <pc:chgData name="Özlem Tuncay" userId="13296526b5cb572e" providerId="LiveId" clId="{A980EE5C-B49C-43E7-8888-6D96783CFB2E}" dt="2025-05-03T16:43:39.529" v="1390" actId="478"/>
        <pc:sldMkLst>
          <pc:docMk/>
          <pc:sldMk cId="3213282775" sldId="298"/>
        </pc:sldMkLst>
      </pc:sldChg>
      <pc:sldChg chg="addSp modSp new del mod">
        <pc:chgData name="Özlem Tuncay" userId="13296526b5cb572e" providerId="LiveId" clId="{A980EE5C-B49C-43E7-8888-6D96783CFB2E}" dt="2025-05-03T17:23:12.883" v="2059" actId="47"/>
        <pc:sldMkLst>
          <pc:docMk/>
          <pc:sldMk cId="2193139184" sldId="299"/>
        </pc:sldMkLst>
      </pc:sldChg>
      <pc:sldChg chg="new del">
        <pc:chgData name="Özlem Tuncay" userId="13296526b5cb572e" providerId="LiveId" clId="{A980EE5C-B49C-43E7-8888-6D96783CFB2E}" dt="2025-05-03T16:43:31.498" v="1389" actId="47"/>
        <pc:sldMkLst>
          <pc:docMk/>
          <pc:sldMk cId="1181489948" sldId="300"/>
        </pc:sldMkLst>
      </pc:sldChg>
      <pc:sldChg chg="modSp add mod">
        <pc:chgData name="Özlem Tuncay" userId="13296526b5cb572e" providerId="LiveId" clId="{A980EE5C-B49C-43E7-8888-6D96783CFB2E}" dt="2025-05-03T16:47:18.796" v="1757" actId="1076"/>
        <pc:sldMkLst>
          <pc:docMk/>
          <pc:sldMk cId="4176318678" sldId="300"/>
        </pc:sldMkLst>
      </pc:sldChg>
      <pc:sldChg chg="addSp modSp new mod">
        <pc:chgData name="Özlem Tuncay" userId="13296526b5cb572e" providerId="LiveId" clId="{A980EE5C-B49C-43E7-8888-6D96783CFB2E}" dt="2025-05-03T16:47:58.397" v="1764" actId="14100"/>
        <pc:sldMkLst>
          <pc:docMk/>
          <pc:sldMk cId="2510071869" sldId="301"/>
        </pc:sldMkLst>
      </pc:sldChg>
      <pc:sldChg chg="addSp delSp modSp new mod">
        <pc:chgData name="Özlem Tuncay" userId="13296526b5cb572e" providerId="LiveId" clId="{A980EE5C-B49C-43E7-8888-6D96783CFB2E}" dt="2025-05-03T17:45:53.339" v="2287" actId="1076"/>
        <pc:sldMkLst>
          <pc:docMk/>
          <pc:sldMk cId="811375129" sldId="302"/>
        </pc:sldMkLst>
      </pc:sldChg>
    </pc:docChg>
  </pc:docChgLst>
  <pc:docChgLst>
    <pc:chgData name="Özlem Tuncay" userId="13296526b5cb572e" providerId="LiveId" clId="{7256A33A-D55F-4AAA-9A73-85002BA6D197}"/>
    <pc:docChg chg="addSld delSld modSld">
      <pc:chgData name="Özlem Tuncay" userId="13296526b5cb572e" providerId="LiveId" clId="{7256A33A-D55F-4AAA-9A73-85002BA6D197}" dt="2025-06-30T11:11:22.883" v="38" actId="20577"/>
      <pc:docMkLst>
        <pc:docMk/>
      </pc:docMkLst>
      <pc:sldChg chg="modSp mod">
        <pc:chgData name="Özlem Tuncay" userId="13296526b5cb572e" providerId="LiveId" clId="{7256A33A-D55F-4AAA-9A73-85002BA6D197}" dt="2025-06-30T11:06:05.787" v="1" actId="1076"/>
        <pc:sldMkLst>
          <pc:docMk/>
          <pc:sldMk cId="200917236" sldId="270"/>
        </pc:sldMkLst>
      </pc:sldChg>
      <pc:sldChg chg="add">
        <pc:chgData name="Özlem Tuncay" userId="13296526b5cb572e" providerId="LiveId" clId="{7256A33A-D55F-4AAA-9A73-85002BA6D197}" dt="2025-06-30T11:10:00.944" v="9"/>
        <pc:sldMkLst>
          <pc:docMk/>
          <pc:sldMk cId="1208610383" sldId="276"/>
        </pc:sldMkLst>
      </pc:sldChg>
      <pc:sldChg chg="del">
        <pc:chgData name="Özlem Tuncay" userId="13296526b5cb572e" providerId="LiveId" clId="{7256A33A-D55F-4AAA-9A73-85002BA6D197}" dt="2025-06-30T11:06:01.427" v="0" actId="47"/>
        <pc:sldMkLst>
          <pc:docMk/>
          <pc:sldMk cId="4074489315" sldId="287"/>
        </pc:sldMkLst>
      </pc:sldChg>
      <pc:sldChg chg="del">
        <pc:chgData name="Özlem Tuncay" userId="13296526b5cb572e" providerId="LiveId" clId="{7256A33A-D55F-4AAA-9A73-85002BA6D197}" dt="2025-06-30T11:07:08.026" v="2" actId="47"/>
        <pc:sldMkLst>
          <pc:docMk/>
          <pc:sldMk cId="2505776750" sldId="289"/>
        </pc:sldMkLst>
      </pc:sldChg>
      <pc:sldChg chg="del">
        <pc:chgData name="Özlem Tuncay" userId="13296526b5cb572e" providerId="LiveId" clId="{7256A33A-D55F-4AAA-9A73-85002BA6D197}" dt="2025-06-30T11:07:32.018" v="4" actId="47"/>
        <pc:sldMkLst>
          <pc:docMk/>
          <pc:sldMk cId="446109929" sldId="295"/>
        </pc:sldMkLst>
      </pc:sldChg>
      <pc:sldChg chg="del">
        <pc:chgData name="Özlem Tuncay" userId="13296526b5cb572e" providerId="LiveId" clId="{7256A33A-D55F-4AAA-9A73-85002BA6D197}" dt="2025-06-30T11:07:34.734" v="5" actId="47"/>
        <pc:sldMkLst>
          <pc:docMk/>
          <pc:sldMk cId="660742893" sldId="296"/>
        </pc:sldMkLst>
      </pc:sldChg>
      <pc:sldChg chg="del">
        <pc:chgData name="Özlem Tuncay" userId="13296526b5cb572e" providerId="LiveId" clId="{7256A33A-D55F-4AAA-9A73-85002BA6D197}" dt="2025-06-30T11:07:42.672" v="6" actId="47"/>
        <pc:sldMkLst>
          <pc:docMk/>
          <pc:sldMk cId="2391453887" sldId="297"/>
        </pc:sldMkLst>
      </pc:sldChg>
      <pc:sldChg chg="del">
        <pc:chgData name="Özlem Tuncay" userId="13296526b5cb572e" providerId="LiveId" clId="{7256A33A-D55F-4AAA-9A73-85002BA6D197}" dt="2025-06-30T11:07:43.823" v="7" actId="47"/>
        <pc:sldMkLst>
          <pc:docMk/>
          <pc:sldMk cId="3213282775" sldId="298"/>
        </pc:sldMkLst>
      </pc:sldChg>
      <pc:sldChg chg="del">
        <pc:chgData name="Özlem Tuncay" userId="13296526b5cb572e" providerId="LiveId" clId="{7256A33A-D55F-4AAA-9A73-85002BA6D197}" dt="2025-06-30T11:07:24.249" v="3" actId="47"/>
        <pc:sldMkLst>
          <pc:docMk/>
          <pc:sldMk cId="2510071869" sldId="301"/>
        </pc:sldMkLst>
      </pc:sldChg>
      <pc:sldChg chg="add">
        <pc:chgData name="Özlem Tuncay" userId="13296526b5cb572e" providerId="LiveId" clId="{7256A33A-D55F-4AAA-9A73-85002BA6D197}" dt="2025-06-30T11:09:31.729" v="8"/>
        <pc:sldMkLst>
          <pc:docMk/>
          <pc:sldMk cId="0" sldId="303"/>
        </pc:sldMkLst>
      </pc:sldChg>
      <pc:sldChg chg="modSp add mod">
        <pc:chgData name="Özlem Tuncay" userId="13296526b5cb572e" providerId="LiveId" clId="{7256A33A-D55F-4AAA-9A73-85002BA6D197}" dt="2025-06-30T11:11:22.883" v="38" actId="20577"/>
        <pc:sldMkLst>
          <pc:docMk/>
          <pc:sldMk cId="542468054" sldId="304"/>
        </pc:sldMkLst>
      </pc:sldChg>
      <pc:sldChg chg="add del">
        <pc:chgData name="Özlem Tuncay" userId="13296526b5cb572e" providerId="LiveId" clId="{7256A33A-D55F-4AAA-9A73-85002BA6D197}" dt="2025-06-30T11:10:50.003" v="11"/>
        <pc:sldMkLst>
          <pc:docMk/>
          <pc:sldMk cId="663491934" sldId="304"/>
        </pc:sldMkLst>
      </pc:sldChg>
    </pc:docChg>
  </pc:docChgLst>
  <pc:docChgLst>
    <pc:chgData name="Özlem Tuncay" userId="13296526b5cb572e" providerId="LiveId" clId="{0C92DF77-9C72-40BF-842D-6053720BC526}"/>
    <pc:docChg chg="delSld modSld">
      <pc:chgData name="Özlem Tuncay" userId="13296526b5cb572e" providerId="LiveId" clId="{0C92DF77-9C72-40BF-842D-6053720BC526}" dt="2025-08-07T17:21:55.939" v="112" actId="47"/>
      <pc:docMkLst>
        <pc:docMk/>
      </pc:docMkLst>
      <pc:sldChg chg="del">
        <pc:chgData name="Özlem Tuncay" userId="13296526b5cb572e" providerId="LiveId" clId="{0C92DF77-9C72-40BF-842D-6053720BC526}" dt="2025-08-07T17:21:48.889" v="107" actId="47"/>
        <pc:sldMkLst>
          <pc:docMk/>
          <pc:sldMk cId="0" sldId="260"/>
        </pc:sldMkLst>
      </pc:sldChg>
      <pc:sldChg chg="del">
        <pc:chgData name="Özlem Tuncay" userId="13296526b5cb572e" providerId="LiveId" clId="{0C92DF77-9C72-40BF-842D-6053720BC526}" dt="2025-08-07T17:21:55.939" v="112" actId="47"/>
        <pc:sldMkLst>
          <pc:docMk/>
          <pc:sldMk cId="200917236" sldId="270"/>
        </pc:sldMkLst>
      </pc:sldChg>
      <pc:sldChg chg="modSp mod">
        <pc:chgData name="Özlem Tuncay" userId="13296526b5cb572e" providerId="LiveId" clId="{0C92DF77-9C72-40BF-842D-6053720BC526}" dt="2025-08-07T17:20:29.691" v="104" actId="20577"/>
        <pc:sldMkLst>
          <pc:docMk/>
          <pc:sldMk cId="3198036310" sldId="271"/>
        </pc:sldMkLst>
        <pc:spChg chg="mod">
          <ac:chgData name="Özlem Tuncay" userId="13296526b5cb572e" providerId="LiveId" clId="{0C92DF77-9C72-40BF-842D-6053720BC526}" dt="2025-08-07T17:20:25.163" v="102" actId="20577"/>
          <ac:spMkLst>
            <pc:docMk/>
            <pc:sldMk cId="3198036310" sldId="271"/>
            <ac:spMk id="4" creationId="{F3C3647F-56B5-3607-06F2-0621373B4846}"/>
          </ac:spMkLst>
        </pc:spChg>
        <pc:spChg chg="mod">
          <ac:chgData name="Özlem Tuncay" userId="13296526b5cb572e" providerId="LiveId" clId="{0C92DF77-9C72-40BF-842D-6053720BC526}" dt="2025-08-07T17:20:29.691" v="104" actId="20577"/>
          <ac:spMkLst>
            <pc:docMk/>
            <pc:sldMk cId="3198036310" sldId="271"/>
            <ac:spMk id="7" creationId="{802A060B-8E03-1904-A087-2C808F7D0B43}"/>
          </ac:spMkLst>
        </pc:spChg>
      </pc:sldChg>
      <pc:sldChg chg="modSp mod">
        <pc:chgData name="Özlem Tuncay" userId="13296526b5cb572e" providerId="LiveId" clId="{0C92DF77-9C72-40BF-842D-6053720BC526}" dt="2025-08-07T17:14:57.763" v="22" actId="20577"/>
        <pc:sldMkLst>
          <pc:docMk/>
          <pc:sldMk cId="3846548102" sldId="280"/>
        </pc:sldMkLst>
        <pc:spChg chg="mod">
          <ac:chgData name="Özlem Tuncay" userId="13296526b5cb572e" providerId="LiveId" clId="{0C92DF77-9C72-40BF-842D-6053720BC526}" dt="2025-08-07T17:14:57.763" v="22" actId="20577"/>
          <ac:spMkLst>
            <pc:docMk/>
            <pc:sldMk cId="3846548102" sldId="280"/>
            <ac:spMk id="7" creationId="{C6F5975B-33C0-D1AA-3A19-6A323CAD883C}"/>
          </ac:spMkLst>
        </pc:spChg>
      </pc:sldChg>
      <pc:sldChg chg="modSp mod">
        <pc:chgData name="Özlem Tuncay" userId="13296526b5cb572e" providerId="LiveId" clId="{0C92DF77-9C72-40BF-842D-6053720BC526}" dt="2025-08-07T17:19:03.707" v="100" actId="1076"/>
        <pc:sldMkLst>
          <pc:docMk/>
          <pc:sldMk cId="4226201436" sldId="283"/>
        </pc:sldMkLst>
        <pc:spChg chg="mod">
          <ac:chgData name="Özlem Tuncay" userId="13296526b5cb572e" providerId="LiveId" clId="{0C92DF77-9C72-40BF-842D-6053720BC526}" dt="2025-08-07T17:16:59.734" v="64" actId="20577"/>
          <ac:spMkLst>
            <pc:docMk/>
            <pc:sldMk cId="4226201436" sldId="283"/>
            <ac:spMk id="7" creationId="{825D114A-6CE6-FFBD-826A-6F66B1253A22}"/>
          </ac:spMkLst>
        </pc:spChg>
        <pc:spChg chg="mod">
          <ac:chgData name="Özlem Tuncay" userId="13296526b5cb572e" providerId="LiveId" clId="{0C92DF77-9C72-40BF-842D-6053720BC526}" dt="2025-08-07T17:17:51.314" v="83" actId="20577"/>
          <ac:spMkLst>
            <pc:docMk/>
            <pc:sldMk cId="4226201436" sldId="283"/>
            <ac:spMk id="10" creationId="{3C8D5EE0-5256-8DD0-3500-543A61DF5AFE}"/>
          </ac:spMkLst>
        </pc:spChg>
        <pc:spChg chg="mod">
          <ac:chgData name="Özlem Tuncay" userId="13296526b5cb572e" providerId="LiveId" clId="{0C92DF77-9C72-40BF-842D-6053720BC526}" dt="2025-08-07T17:18:58.804" v="98" actId="1076"/>
          <ac:spMkLst>
            <pc:docMk/>
            <pc:sldMk cId="4226201436" sldId="283"/>
            <ac:spMk id="19" creationId="{CCDF9597-199D-D8FC-88A0-85D5C77FD86C}"/>
          </ac:spMkLst>
        </pc:spChg>
        <pc:spChg chg="mod">
          <ac:chgData name="Özlem Tuncay" userId="13296526b5cb572e" providerId="LiveId" clId="{0C92DF77-9C72-40BF-842D-6053720BC526}" dt="2025-08-07T17:17:59.391" v="84" actId="1076"/>
          <ac:spMkLst>
            <pc:docMk/>
            <pc:sldMk cId="4226201436" sldId="283"/>
            <ac:spMk id="24" creationId="{20F62163-10D7-6660-52C0-70A8DDA4EC4B}"/>
          </ac:spMkLst>
        </pc:spChg>
        <pc:spChg chg="mod">
          <ac:chgData name="Özlem Tuncay" userId="13296526b5cb572e" providerId="LiveId" clId="{0C92DF77-9C72-40BF-842D-6053720BC526}" dt="2025-08-07T17:17:35.466" v="68" actId="20577"/>
          <ac:spMkLst>
            <pc:docMk/>
            <pc:sldMk cId="4226201436" sldId="283"/>
            <ac:spMk id="26" creationId="{A8A9529B-3666-D010-2CAF-68BA2D515D5F}"/>
          </ac:spMkLst>
        </pc:spChg>
        <pc:picChg chg="mod">
          <ac:chgData name="Özlem Tuncay" userId="13296526b5cb572e" providerId="LiveId" clId="{0C92DF77-9C72-40BF-842D-6053720BC526}" dt="2025-08-07T17:19:03.707" v="100" actId="1076"/>
          <ac:picMkLst>
            <pc:docMk/>
            <pc:sldMk cId="4226201436" sldId="283"/>
            <ac:picMk id="2" creationId="{6430B09C-D651-58FE-3A31-413E3B6ACB91}"/>
          </ac:picMkLst>
        </pc:picChg>
        <pc:picChg chg="mod">
          <ac:chgData name="Özlem Tuncay" userId="13296526b5cb572e" providerId="LiveId" clId="{0C92DF77-9C72-40BF-842D-6053720BC526}" dt="2025-08-07T17:18:07.435" v="87" actId="1076"/>
          <ac:picMkLst>
            <pc:docMk/>
            <pc:sldMk cId="4226201436" sldId="283"/>
            <ac:picMk id="3" creationId="{9842ACC7-3237-6E5B-778D-BB7B1D0D1D80}"/>
          </ac:picMkLst>
        </pc:picChg>
        <pc:picChg chg="mod">
          <ac:chgData name="Özlem Tuncay" userId="13296526b5cb572e" providerId="LiveId" clId="{0C92DF77-9C72-40BF-842D-6053720BC526}" dt="2025-08-07T17:18:57.165" v="97" actId="1076"/>
          <ac:picMkLst>
            <pc:docMk/>
            <pc:sldMk cId="4226201436" sldId="283"/>
            <ac:picMk id="16" creationId="{B2D66933-DED2-B2BF-918B-EEBE0C6B77B6}"/>
          </ac:picMkLst>
        </pc:picChg>
        <pc:picChg chg="mod">
          <ac:chgData name="Özlem Tuncay" userId="13296526b5cb572e" providerId="LiveId" clId="{0C92DF77-9C72-40BF-842D-6053720BC526}" dt="2025-08-07T17:18:04.070" v="86" actId="1076"/>
          <ac:picMkLst>
            <pc:docMk/>
            <pc:sldMk cId="4226201436" sldId="283"/>
            <ac:picMk id="20" creationId="{BD151F83-6847-A4AF-0CE3-DA29871D4859}"/>
          </ac:picMkLst>
        </pc:picChg>
        <pc:picChg chg="mod">
          <ac:chgData name="Özlem Tuncay" userId="13296526b5cb572e" providerId="LiveId" clId="{0C92DF77-9C72-40BF-842D-6053720BC526}" dt="2025-08-07T17:18:39.994" v="94" actId="1076"/>
          <ac:picMkLst>
            <pc:docMk/>
            <pc:sldMk cId="4226201436" sldId="283"/>
            <ac:picMk id="21" creationId="{BA3AD9E9-28B8-B98F-AFBB-4348252650AD}"/>
          </ac:picMkLst>
        </pc:picChg>
        <pc:picChg chg="mod">
          <ac:chgData name="Özlem Tuncay" userId="13296526b5cb572e" providerId="LiveId" clId="{0C92DF77-9C72-40BF-842D-6053720BC526}" dt="2025-08-07T17:18:01.483" v="85" actId="1076"/>
          <ac:picMkLst>
            <pc:docMk/>
            <pc:sldMk cId="4226201436" sldId="283"/>
            <ac:picMk id="2054" creationId="{92B80428-97B6-B63A-5826-BA201A6C6C2D}"/>
          </ac:picMkLst>
        </pc:picChg>
        <pc:picChg chg="mod">
          <ac:chgData name="Özlem Tuncay" userId="13296526b5cb572e" providerId="LiveId" clId="{0C92DF77-9C72-40BF-842D-6053720BC526}" dt="2025-08-07T17:18:13.108" v="89" actId="1076"/>
          <ac:picMkLst>
            <pc:docMk/>
            <pc:sldMk cId="4226201436" sldId="283"/>
            <ac:picMk id="2056" creationId="{1318E171-342D-4895-7131-7DE8EC5B1B01}"/>
          </ac:picMkLst>
        </pc:picChg>
      </pc:sldChg>
      <pc:sldChg chg="del">
        <pc:chgData name="Özlem Tuncay" userId="13296526b5cb572e" providerId="LiveId" clId="{0C92DF77-9C72-40BF-842D-6053720BC526}" dt="2025-08-07T17:21:50.184" v="108" actId="47"/>
        <pc:sldMkLst>
          <pc:docMk/>
          <pc:sldMk cId="1953763254" sldId="288"/>
        </pc:sldMkLst>
      </pc:sldChg>
      <pc:sldChg chg="del">
        <pc:chgData name="Özlem Tuncay" userId="13296526b5cb572e" providerId="LiveId" clId="{0C92DF77-9C72-40BF-842D-6053720BC526}" dt="2025-08-07T17:21:43.791" v="105" actId="47"/>
        <pc:sldMkLst>
          <pc:docMk/>
          <pc:sldMk cId="0" sldId="291"/>
        </pc:sldMkLst>
      </pc:sldChg>
      <pc:sldChg chg="modSp mod">
        <pc:chgData name="Özlem Tuncay" userId="13296526b5cb572e" providerId="LiveId" clId="{0C92DF77-9C72-40BF-842D-6053720BC526}" dt="2025-08-07T17:15:16.746" v="48" actId="20577"/>
        <pc:sldMkLst>
          <pc:docMk/>
          <pc:sldMk cId="751807643" sldId="293"/>
        </pc:sldMkLst>
        <pc:spChg chg="mod">
          <ac:chgData name="Özlem Tuncay" userId="13296526b5cb572e" providerId="LiveId" clId="{0C92DF77-9C72-40BF-842D-6053720BC526}" dt="2025-08-07T17:15:16.746" v="48" actId="20577"/>
          <ac:spMkLst>
            <pc:docMk/>
            <pc:sldMk cId="751807643" sldId="293"/>
            <ac:spMk id="7" creationId="{24206FFF-2436-473C-E80A-A09618D05917}"/>
          </ac:spMkLst>
        </pc:spChg>
      </pc:sldChg>
      <pc:sldChg chg="del">
        <pc:chgData name="Özlem Tuncay" userId="13296526b5cb572e" providerId="LiveId" clId="{0C92DF77-9C72-40BF-842D-6053720BC526}" dt="2025-08-07T17:21:51.105" v="109" actId="47"/>
        <pc:sldMkLst>
          <pc:docMk/>
          <pc:sldMk cId="3268783947" sldId="294"/>
        </pc:sldMkLst>
      </pc:sldChg>
      <pc:sldChg chg="del">
        <pc:chgData name="Özlem Tuncay" userId="13296526b5cb572e" providerId="LiveId" clId="{0C92DF77-9C72-40BF-842D-6053720BC526}" dt="2025-08-07T17:21:53.099" v="110" actId="47"/>
        <pc:sldMkLst>
          <pc:docMk/>
          <pc:sldMk cId="4176318678" sldId="300"/>
        </pc:sldMkLst>
      </pc:sldChg>
      <pc:sldChg chg="del">
        <pc:chgData name="Özlem Tuncay" userId="13296526b5cb572e" providerId="LiveId" clId="{0C92DF77-9C72-40BF-842D-6053720BC526}" dt="2025-08-07T17:21:53.922" v="111" actId="47"/>
        <pc:sldMkLst>
          <pc:docMk/>
          <pc:sldMk cId="811375129" sldId="302"/>
        </pc:sldMkLst>
      </pc:sldChg>
      <pc:sldChg chg="del">
        <pc:chgData name="Özlem Tuncay" userId="13296526b5cb572e" providerId="LiveId" clId="{0C92DF77-9C72-40BF-842D-6053720BC526}" dt="2025-08-07T17:21:47.949" v="106" actId="47"/>
        <pc:sldMkLst>
          <pc:docMk/>
          <pc:sldMk cId="0" sldId="303"/>
        </pc:sldMkLst>
      </pc:sldChg>
      <pc:sldChg chg="modSp mod">
        <pc:chgData name="Özlem Tuncay" userId="13296526b5cb572e" providerId="LiveId" clId="{0C92DF77-9C72-40BF-842D-6053720BC526}" dt="2025-08-07T17:16:42.438" v="62" actId="20577"/>
        <pc:sldMkLst>
          <pc:docMk/>
          <pc:sldMk cId="542468054" sldId="304"/>
        </pc:sldMkLst>
        <pc:spChg chg="mod">
          <ac:chgData name="Özlem Tuncay" userId="13296526b5cb572e" providerId="LiveId" clId="{0C92DF77-9C72-40BF-842D-6053720BC526}" dt="2025-08-07T17:16:42.438" v="62" actId="20577"/>
          <ac:spMkLst>
            <pc:docMk/>
            <pc:sldMk cId="542468054" sldId="304"/>
            <ac:spMk id="17" creationId="{B0C77AB0-587B-D3F8-424A-F8439EE432CA}"/>
          </ac:spMkLst>
        </pc:spChg>
      </pc:sldChg>
    </pc:docChg>
  </pc:docChgLst>
  <pc:docChgLst>
    <pc:chgData name="Özlem Tuncay" userId="13296526b5cb572e" providerId="LiveId" clId="{1A62F703-BA0B-4B19-97C4-6F40DE19EE81}"/>
    <pc:docChg chg="undo custSel addSld delSld modSld sldOrd">
      <pc:chgData name="Özlem Tuncay" userId="13296526b5cb572e" providerId="LiveId" clId="{1A62F703-BA0B-4B19-97C4-6F40DE19EE81}" dt="2025-04-23T15:12:40.354" v="874" actId="47"/>
      <pc:docMkLst>
        <pc:docMk/>
      </pc:docMkLst>
      <pc:sldChg chg="addSp delSp modSp del mod">
        <pc:chgData name="Özlem Tuncay" userId="13296526b5cb572e" providerId="LiveId" clId="{1A62F703-BA0B-4B19-97C4-6F40DE19EE81}" dt="2025-04-23T14:27:13.555" v="178" actId="47"/>
        <pc:sldMkLst>
          <pc:docMk/>
          <pc:sldMk cId="0" sldId="256"/>
        </pc:sldMkLst>
      </pc:sldChg>
      <pc:sldChg chg="modSp mod ord">
        <pc:chgData name="Özlem Tuncay" userId="13296526b5cb572e" providerId="LiveId" clId="{1A62F703-BA0B-4B19-97C4-6F40DE19EE81}" dt="2025-04-23T14:46:49.105" v="561" actId="14100"/>
        <pc:sldMkLst>
          <pc:docMk/>
          <pc:sldMk cId="0" sldId="258"/>
        </pc:sldMkLst>
      </pc:sldChg>
      <pc:sldChg chg="del">
        <pc:chgData name="Özlem Tuncay" userId="13296526b5cb572e" providerId="LiveId" clId="{1A62F703-BA0B-4B19-97C4-6F40DE19EE81}" dt="2025-04-23T15:10:06.634" v="863" actId="47"/>
        <pc:sldMkLst>
          <pc:docMk/>
          <pc:sldMk cId="2692307431" sldId="262"/>
        </pc:sldMkLst>
      </pc:sldChg>
      <pc:sldChg chg="addSp modSp mod">
        <pc:chgData name="Özlem Tuncay" userId="13296526b5cb572e" providerId="LiveId" clId="{1A62F703-BA0B-4B19-97C4-6F40DE19EE81}" dt="2025-04-23T14:27:04.264" v="177" actId="20577"/>
        <pc:sldMkLst>
          <pc:docMk/>
          <pc:sldMk cId="200917236" sldId="270"/>
        </pc:sldMkLst>
      </pc:sldChg>
      <pc:sldChg chg="addSp modSp mod">
        <pc:chgData name="Özlem Tuncay" userId="13296526b5cb572e" providerId="LiveId" clId="{1A62F703-BA0B-4B19-97C4-6F40DE19EE81}" dt="2025-04-23T14:37:03.306" v="400" actId="2711"/>
        <pc:sldMkLst>
          <pc:docMk/>
          <pc:sldMk cId="3198036310" sldId="271"/>
        </pc:sldMkLst>
      </pc:sldChg>
      <pc:sldChg chg="addSp delSp del mod">
        <pc:chgData name="Özlem Tuncay" userId="13296526b5cb572e" providerId="LiveId" clId="{1A62F703-BA0B-4B19-97C4-6F40DE19EE81}" dt="2025-04-23T15:10:00.894" v="861" actId="47"/>
        <pc:sldMkLst>
          <pc:docMk/>
          <pc:sldMk cId="575287001" sldId="272"/>
        </pc:sldMkLst>
      </pc:sldChg>
      <pc:sldChg chg="del">
        <pc:chgData name="Özlem Tuncay" userId="13296526b5cb572e" providerId="LiveId" clId="{1A62F703-BA0B-4B19-97C4-6F40DE19EE81}" dt="2025-04-23T15:10:04.143" v="862" actId="47"/>
        <pc:sldMkLst>
          <pc:docMk/>
          <pc:sldMk cId="1907805210" sldId="273"/>
        </pc:sldMkLst>
      </pc:sldChg>
      <pc:sldChg chg="del">
        <pc:chgData name="Özlem Tuncay" userId="13296526b5cb572e" providerId="LiveId" clId="{1A62F703-BA0B-4B19-97C4-6F40DE19EE81}" dt="2025-04-23T15:10:08.786" v="864" actId="47"/>
        <pc:sldMkLst>
          <pc:docMk/>
          <pc:sldMk cId="3503711771" sldId="274"/>
        </pc:sldMkLst>
      </pc:sldChg>
      <pc:sldChg chg="modSp mod">
        <pc:chgData name="Özlem Tuncay" userId="13296526b5cb572e" providerId="LiveId" clId="{1A62F703-BA0B-4B19-97C4-6F40DE19EE81}" dt="2025-04-23T15:11:32.255" v="873" actId="20577"/>
        <pc:sldMkLst>
          <pc:docMk/>
          <pc:sldMk cId="4075767292" sldId="275"/>
        </pc:sldMkLst>
      </pc:sldChg>
      <pc:sldChg chg="del">
        <pc:chgData name="Özlem Tuncay" userId="13296526b5cb572e" providerId="LiveId" clId="{1A62F703-BA0B-4B19-97C4-6F40DE19EE81}" dt="2025-04-23T15:12:40.354" v="874" actId="47"/>
        <pc:sldMkLst>
          <pc:docMk/>
          <pc:sldMk cId="3959366167" sldId="277"/>
        </pc:sldMkLst>
      </pc:sldChg>
      <pc:sldChg chg="addSp modSp new mod">
        <pc:chgData name="Özlem Tuncay" userId="13296526b5cb572e" providerId="LiveId" clId="{1A62F703-BA0B-4B19-97C4-6F40DE19EE81}" dt="2025-04-23T14:30:41.170" v="216" actId="20577"/>
        <pc:sldMkLst>
          <pc:docMk/>
          <pc:sldMk cId="1053169579" sldId="278"/>
        </pc:sldMkLst>
      </pc:sldChg>
      <pc:sldChg chg="add del">
        <pc:chgData name="Özlem Tuncay" userId="13296526b5cb572e" providerId="LiveId" clId="{1A62F703-BA0B-4B19-97C4-6F40DE19EE81}" dt="2025-04-23T14:26:27.555" v="68"/>
        <pc:sldMkLst>
          <pc:docMk/>
          <pc:sldMk cId="2518559331" sldId="278"/>
        </pc:sldMkLst>
      </pc:sldChg>
      <pc:sldChg chg="add del">
        <pc:chgData name="Özlem Tuncay" userId="13296526b5cb572e" providerId="LiveId" clId="{1A62F703-BA0B-4B19-97C4-6F40DE19EE81}" dt="2025-04-23T14:26:21.478" v="66"/>
        <pc:sldMkLst>
          <pc:docMk/>
          <pc:sldMk cId="3973324684" sldId="278"/>
        </pc:sldMkLst>
      </pc:sldChg>
      <pc:sldChg chg="addSp modSp new mod">
        <pc:chgData name="Özlem Tuncay" userId="13296526b5cb572e" providerId="LiveId" clId="{1A62F703-BA0B-4B19-97C4-6F40DE19EE81}" dt="2025-04-23T14:33:23.102" v="284" actId="1076"/>
        <pc:sldMkLst>
          <pc:docMk/>
          <pc:sldMk cId="1673882478" sldId="279"/>
        </pc:sldMkLst>
      </pc:sldChg>
      <pc:sldChg chg="modSp add mod">
        <pc:chgData name="Özlem Tuncay" userId="13296526b5cb572e" providerId="LiveId" clId="{1A62F703-BA0B-4B19-97C4-6F40DE19EE81}" dt="2025-04-23T14:38:06.214" v="425" actId="1076"/>
        <pc:sldMkLst>
          <pc:docMk/>
          <pc:sldMk cId="3846548102" sldId="280"/>
        </pc:sldMkLst>
      </pc:sldChg>
      <pc:sldChg chg="modSp add mod">
        <pc:chgData name="Özlem Tuncay" userId="13296526b5cb572e" providerId="LiveId" clId="{1A62F703-BA0B-4B19-97C4-6F40DE19EE81}" dt="2025-04-23T14:38:51.480" v="438" actId="20577"/>
        <pc:sldMkLst>
          <pc:docMk/>
          <pc:sldMk cId="858679629" sldId="281"/>
        </pc:sldMkLst>
      </pc:sldChg>
      <pc:sldChg chg="addSp delSp modSp add mod">
        <pc:chgData name="Özlem Tuncay" userId="13296526b5cb572e" providerId="LiveId" clId="{1A62F703-BA0B-4B19-97C4-6F40DE19EE81}" dt="2025-04-23T14:44:57.062" v="515" actId="478"/>
        <pc:sldMkLst>
          <pc:docMk/>
          <pc:sldMk cId="1667180299" sldId="282"/>
        </pc:sldMkLst>
      </pc:sldChg>
      <pc:sldChg chg="addSp delSp modSp new mod">
        <pc:chgData name="Özlem Tuncay" userId="13296526b5cb572e" providerId="LiveId" clId="{1A62F703-BA0B-4B19-97C4-6F40DE19EE81}" dt="2025-04-23T15:02:07.952" v="682" actId="1076"/>
        <pc:sldMkLst>
          <pc:docMk/>
          <pc:sldMk cId="4226201436" sldId="283"/>
        </pc:sldMkLst>
      </pc:sldChg>
      <pc:sldChg chg="addSp delSp new">
        <pc:chgData name="Özlem Tuncay" userId="13296526b5cb572e" providerId="LiveId" clId="{1A62F703-BA0B-4B19-97C4-6F40DE19EE81}" dt="2025-04-23T15:05:20.921" v="686" actId="21"/>
        <pc:sldMkLst>
          <pc:docMk/>
          <pc:sldMk cId="3864081889" sldId="284"/>
        </pc:sldMkLst>
      </pc:sldChg>
      <pc:sldChg chg="addSp modSp add mod">
        <pc:chgData name="Özlem Tuncay" userId="13296526b5cb572e" providerId="LiveId" clId="{1A62F703-BA0B-4B19-97C4-6F40DE19EE81}" dt="2025-04-23T15:09:56.758" v="860" actId="1076"/>
        <pc:sldMkLst>
          <pc:docMk/>
          <pc:sldMk cId="3526494498" sldId="285"/>
        </pc:sldMkLst>
      </pc:sldChg>
      <pc:sldChg chg="addSp delSp modSp add mod">
        <pc:chgData name="Özlem Tuncay" userId="13296526b5cb572e" providerId="LiveId" clId="{1A62F703-BA0B-4B19-97C4-6F40DE19EE81}" dt="2025-04-23T15:09:41.745" v="858" actId="1076"/>
        <pc:sldMkLst>
          <pc:docMk/>
          <pc:sldMk cId="867315547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CB617-E91F-4D6C-85C1-7A16AA1CB6E3}" type="datetimeFigureOut">
              <a:rPr lang="tr-TR" smtClean="0"/>
              <a:t>7.08.2025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363663"/>
            <a:ext cx="2622550" cy="36814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777875" y="5249863"/>
            <a:ext cx="6216650" cy="4295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4402138" y="10363200"/>
            <a:ext cx="3368675" cy="54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D7725-7E4E-458A-912C-B60F84FD7B2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7479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12" Type="http://schemas.openxmlformats.org/officeDocument/2006/relationships/image" Target="../media/image1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C74086-B8C9-6ED0-591B-BDF03338B1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DADCA7EF-0AE3-E42B-D447-288A8B25A88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A0EB8325-97FB-23F5-4125-4AC6C273E257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40301567-2D19-F491-F4EB-AA70352960B2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C6F5975B-33C0-D1AA-3A19-6A323CAD883C}"/>
              </a:ext>
            </a:extLst>
          </p:cNvPr>
          <p:cNvSpPr txBox="1"/>
          <p:nvPr/>
        </p:nvSpPr>
        <p:spPr>
          <a:xfrm>
            <a:off x="876238" y="973057"/>
            <a:ext cx="6781800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Eski Evlerle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110" dirty="0" err="1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</a:t>
            </a:r>
            <a:r>
              <a:rPr lang="tr-TR" sz="2600" spc="80" dirty="0">
                <a:solidFill>
                  <a:srgbClr val="EE3135"/>
                </a:solidFill>
                <a:latin typeface="Calibri"/>
                <a:cs typeface="Calibri"/>
              </a:rPr>
              <a:t>k </a:t>
            </a:r>
            <a:r>
              <a:rPr sz="2600" spc="90" dirty="0" err="1">
                <a:solidFill>
                  <a:srgbClr val="EE3135"/>
                </a:solidFill>
                <a:latin typeface="Calibri"/>
                <a:cs typeface="Calibri"/>
              </a:rPr>
              <a:t>Ediyorum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ACE547CD-B4F0-1B2C-F5B5-C1995EE45DC9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3C79C18B-DAA2-C890-01F9-DC13E3C7D7B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3913F971-8EC7-6B52-7DE0-2215B289A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6548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3EDFF-B74F-2168-ABD0-F619698BB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15F38CE4-71BE-80FD-9728-AEAFDBC8E724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6DEC35DB-1C67-8DA6-ABD7-4F174AA5AD5D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C1F5951D-AF7A-6E2A-9ED9-31E579879A58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24206FFF-2436-473C-E80A-A09618D05917}"/>
              </a:ext>
            </a:extLst>
          </p:cNvPr>
          <p:cNvSpPr txBox="1"/>
          <p:nvPr/>
        </p:nvSpPr>
        <p:spPr>
          <a:xfrm>
            <a:off x="1676400" y="944651"/>
            <a:ext cx="5086985" cy="11669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Eski Evlerle  </a:t>
            </a:r>
            <a:r>
              <a:rPr sz="2600" spc="-10" dirty="0" err="1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F6DBACB1-6CEA-88BD-C965-960BF0CFEC8F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1A38EED3-CAA8-4E2D-98C9-027C7DCE6B5D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9867F3B3-BB23-6839-0B21-0C139722B76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180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DBFDF-F14F-7C57-2B15-6233204CF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33287F09-74D1-BF87-B6A8-B0B04D4DC38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D7103E0D-28FE-CCAB-B22B-55F74B78263F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99D6A55-D1D2-D8D6-E52D-C7CC6EFB471D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314AD908-B06A-7304-52FD-7889AD7974A6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5081915B-D5AC-165C-6D91-4B075F4C718B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2471C1B1-3905-A182-8BDD-1BF24FA8C61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5B90974E-AA42-6536-1180-58E07D368EF7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FEF5F974-3796-E7F1-6D22-2650830A2C80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75599EF-60A4-50A4-6F63-9CD91501F32C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A19E431A-352E-823C-F380-5F367EA7415A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0C77AB0-587B-D3F8-424A-F8439EE432CA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DEYİM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Akla Yatmak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B8604CC8-5E0B-8DCC-4B5F-0E4F0B6755B4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42468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2975" y="959761"/>
            <a:ext cx="744618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5 Sayısını Değiştir Dönüştür Başka Amaçla Kullan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  <p:sp>
        <p:nvSpPr>
          <p:cNvPr id="4" name="Dikdörtgen 3">
            <a:extLst>
              <a:ext uri="{FF2B5EF4-FFF2-40B4-BE49-F238E27FC236}">
                <a16:creationId xmlns:a16="http://schemas.microsoft.com/office/drawing/2014/main" id="{F3C3647F-56B5-3607-06F2-0621373B4846}"/>
              </a:ext>
            </a:extLst>
          </p:cNvPr>
          <p:cNvSpPr/>
          <p:nvPr/>
        </p:nvSpPr>
        <p:spPr>
          <a:xfrm>
            <a:off x="2077346" y="2023648"/>
            <a:ext cx="3317079" cy="93256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etin kutusu 6">
            <a:extLst>
              <a:ext uri="{FF2B5EF4-FFF2-40B4-BE49-F238E27FC236}">
                <a16:creationId xmlns:a16="http://schemas.microsoft.com/office/drawing/2014/main" id="{825D114A-6CE6-FFBD-826A-6F66B1253A22}"/>
              </a:ext>
            </a:extLst>
          </p:cNvPr>
          <p:cNvSpPr txBox="1"/>
          <p:nvPr/>
        </p:nvSpPr>
        <p:spPr>
          <a:xfrm>
            <a:off x="1806230" y="-2529674"/>
            <a:ext cx="3886200" cy="1546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999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tr-TR" sz="999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6430B09C-D651-58FE-3A31-413E3B6ACB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79942" flipH="1">
            <a:off x="939883" y="1402010"/>
            <a:ext cx="663315" cy="88442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842ACC7-3237-6E5B-778D-BB7B1D0D1D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5909" r="4486"/>
          <a:stretch/>
        </p:blipFill>
        <p:spPr>
          <a:xfrm rot="19822805">
            <a:off x="467412" y="5897433"/>
            <a:ext cx="1475048" cy="1444759"/>
          </a:xfrm>
          <a:prstGeom prst="rect">
            <a:avLst/>
          </a:prstGeom>
        </p:spPr>
      </p:pic>
      <p:pic>
        <p:nvPicPr>
          <p:cNvPr id="4" name="Resim 3">
            <a:extLst>
              <a:ext uri="{FF2B5EF4-FFF2-40B4-BE49-F238E27FC236}">
                <a16:creationId xmlns:a16="http://schemas.microsoft.com/office/drawing/2014/main" id="{4635DB92-E4D7-66C5-8ED0-F6E3F2914F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105" y="6645995"/>
            <a:ext cx="1914002" cy="1431106"/>
          </a:xfrm>
          <a:prstGeom prst="rect">
            <a:avLst/>
          </a:prstGeom>
        </p:spPr>
      </p:pic>
      <p:pic>
        <p:nvPicPr>
          <p:cNvPr id="16" name="Resim 15">
            <a:extLst>
              <a:ext uri="{FF2B5EF4-FFF2-40B4-BE49-F238E27FC236}">
                <a16:creationId xmlns:a16="http://schemas.microsoft.com/office/drawing/2014/main" id="{B2D66933-DED2-B2BF-918B-EEBE0C6B77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55010" flipH="1">
            <a:off x="1557097" y="83809"/>
            <a:ext cx="663315" cy="884420"/>
          </a:xfrm>
          <a:prstGeom prst="rect">
            <a:avLst/>
          </a:prstGeom>
        </p:spPr>
      </p:pic>
      <p:pic>
        <p:nvPicPr>
          <p:cNvPr id="2050" name="Picture 2" descr="Duvar Resmi Lego küp - PIXERS.COM.TR">
            <a:extLst>
              <a:ext uri="{FF2B5EF4-FFF2-40B4-BE49-F238E27FC236}">
                <a16:creationId xmlns:a16="http://schemas.microsoft.com/office/drawing/2014/main" id="{C528B57B-0916-2C45-E551-0A3963E7DD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48" b="7378"/>
          <a:stretch/>
        </p:blipFill>
        <p:spPr bwMode="auto">
          <a:xfrm>
            <a:off x="2189110" y="1222022"/>
            <a:ext cx="746395" cy="74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arakas (Ikili) Fiyatı, Yorumları - duyumarket">
            <a:extLst>
              <a:ext uri="{FF2B5EF4-FFF2-40B4-BE49-F238E27FC236}">
                <a16:creationId xmlns:a16="http://schemas.microsoft.com/office/drawing/2014/main" id="{1D70E3CD-4F28-4E55-B07D-B65A0BE91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879" y="1431295"/>
            <a:ext cx="1006044" cy="100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16">
            <a:extLst>
              <a:ext uri="{FF2B5EF4-FFF2-40B4-BE49-F238E27FC236}">
                <a16:creationId xmlns:a16="http://schemas.microsoft.com/office/drawing/2014/main" id="{ADC2D20C-C27C-9BD2-EC79-06064F08ED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283" y="9618943"/>
            <a:ext cx="1261914" cy="1121494"/>
          </a:xfrm>
          <a:prstGeom prst="rect">
            <a:avLst/>
          </a:prstGeom>
        </p:spPr>
      </p:pic>
      <p:sp>
        <p:nvSpPr>
          <p:cNvPr id="18" name="Çarpma 6">
            <a:extLst>
              <a:ext uri="{FF2B5EF4-FFF2-40B4-BE49-F238E27FC236}">
                <a16:creationId xmlns:a16="http://schemas.microsoft.com/office/drawing/2014/main" id="{36A4431B-D296-68A5-C15D-7C11A8EA7C5B}"/>
              </a:ext>
            </a:extLst>
          </p:cNvPr>
          <p:cNvSpPr/>
          <p:nvPr/>
        </p:nvSpPr>
        <p:spPr>
          <a:xfrm>
            <a:off x="6717717" y="8154727"/>
            <a:ext cx="912527" cy="138659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5-Nokta Yıldız 2">
            <a:extLst>
              <a:ext uri="{FF2B5EF4-FFF2-40B4-BE49-F238E27FC236}">
                <a16:creationId xmlns:a16="http://schemas.microsoft.com/office/drawing/2014/main" id="{CCDF9597-199D-D8FC-88A0-85D5C77FD86C}"/>
              </a:ext>
            </a:extLst>
          </p:cNvPr>
          <p:cNvSpPr/>
          <p:nvPr/>
        </p:nvSpPr>
        <p:spPr>
          <a:xfrm>
            <a:off x="1144782" y="760409"/>
            <a:ext cx="504056" cy="58230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20" name="Resim 19">
            <a:extLst>
              <a:ext uri="{FF2B5EF4-FFF2-40B4-BE49-F238E27FC236}">
                <a16:creationId xmlns:a16="http://schemas.microsoft.com/office/drawing/2014/main" id="{BD151F83-6847-A4AF-0CE3-DA29871D48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965">
            <a:off x="6473877" y="3354055"/>
            <a:ext cx="911258" cy="1215011"/>
          </a:xfrm>
          <a:prstGeom prst="rect">
            <a:avLst/>
          </a:prstGeom>
          <a:pattFill prst="horzBrick">
            <a:fgClr>
              <a:srgbClr val="C00000"/>
            </a:fgClr>
            <a:bgClr>
              <a:schemeClr val="bg1"/>
            </a:bgClr>
          </a:pattFill>
        </p:spPr>
      </p:pic>
      <p:pic>
        <p:nvPicPr>
          <p:cNvPr id="21" name="Picture 16" descr="Lizard Leaving Footprints Sticker">
            <a:extLst>
              <a:ext uri="{FF2B5EF4-FFF2-40B4-BE49-F238E27FC236}">
                <a16:creationId xmlns:a16="http://schemas.microsoft.com/office/drawing/2014/main" id="{BA3AD9E9-28B8-B98F-AFBB-434825265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0076">
            <a:off x="3515806" y="2309344"/>
            <a:ext cx="1155123" cy="163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Dikdörtgen 21">
            <a:extLst>
              <a:ext uri="{FF2B5EF4-FFF2-40B4-BE49-F238E27FC236}">
                <a16:creationId xmlns:a16="http://schemas.microsoft.com/office/drawing/2014/main" id="{662FD172-1372-8203-0039-29E3E3B4CC7D}"/>
              </a:ext>
            </a:extLst>
          </p:cNvPr>
          <p:cNvSpPr/>
          <p:nvPr/>
        </p:nvSpPr>
        <p:spPr>
          <a:xfrm>
            <a:off x="2106044" y="1756620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3" name="Dikdörtgen 22">
            <a:extLst>
              <a:ext uri="{FF2B5EF4-FFF2-40B4-BE49-F238E27FC236}">
                <a16:creationId xmlns:a16="http://schemas.microsoft.com/office/drawing/2014/main" id="{0FC35A47-2360-2FC6-175F-D985859F5122}"/>
              </a:ext>
            </a:extLst>
          </p:cNvPr>
          <p:cNvSpPr/>
          <p:nvPr/>
        </p:nvSpPr>
        <p:spPr>
          <a:xfrm>
            <a:off x="5439514" y="2144951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4" name="Dikdörtgen 23">
            <a:extLst>
              <a:ext uri="{FF2B5EF4-FFF2-40B4-BE49-F238E27FC236}">
                <a16:creationId xmlns:a16="http://schemas.microsoft.com/office/drawing/2014/main" id="{20F62163-10D7-6660-52C0-70A8DDA4EC4B}"/>
              </a:ext>
            </a:extLst>
          </p:cNvPr>
          <p:cNvSpPr/>
          <p:nvPr/>
        </p:nvSpPr>
        <p:spPr>
          <a:xfrm>
            <a:off x="4250263" y="4697871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pic>
        <p:nvPicPr>
          <p:cNvPr id="2054" name="Picture 6" descr="Ağlayan Bebek Oyuncak Et Bebek Emzikli 35 Cm - PttAVM.com - 2025">
            <a:extLst>
              <a:ext uri="{FF2B5EF4-FFF2-40B4-BE49-F238E27FC236}">
                <a16:creationId xmlns:a16="http://schemas.microsoft.com/office/drawing/2014/main" id="{92B80428-97B6-B63A-5826-BA201A6C6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574" y="4383088"/>
            <a:ext cx="1071562" cy="1071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antoy Biyoplastik Oyuncak Yemek Takımı">
            <a:extLst>
              <a:ext uri="{FF2B5EF4-FFF2-40B4-BE49-F238E27FC236}">
                <a16:creationId xmlns:a16="http://schemas.microsoft.com/office/drawing/2014/main" id="{1318E171-342D-4895-7131-7DE8EC5B1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12" y="8630993"/>
            <a:ext cx="987950" cy="9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Dikdörtgen 24">
            <a:extLst>
              <a:ext uri="{FF2B5EF4-FFF2-40B4-BE49-F238E27FC236}">
                <a16:creationId xmlns:a16="http://schemas.microsoft.com/office/drawing/2014/main" id="{0C4BF156-C2DD-175A-CAEB-B32BC3935BAB}"/>
              </a:ext>
            </a:extLst>
          </p:cNvPr>
          <p:cNvSpPr/>
          <p:nvPr/>
        </p:nvSpPr>
        <p:spPr>
          <a:xfrm>
            <a:off x="1956486" y="8424594"/>
            <a:ext cx="360040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 sz="3200" b="1" dirty="0"/>
              <a:t>?</a:t>
            </a:r>
            <a:endParaRPr lang="tr-TR" sz="3200" dirty="0"/>
          </a:p>
        </p:txBody>
      </p:sp>
      <p:sp>
        <p:nvSpPr>
          <p:cNvPr id="26" name="object 4">
            <a:extLst>
              <a:ext uri="{FF2B5EF4-FFF2-40B4-BE49-F238E27FC236}">
                <a16:creationId xmlns:a16="http://schemas.microsoft.com/office/drawing/2014/main" id="{A8A9529B-3666-D010-2CAF-68BA2D515D5F}"/>
              </a:ext>
            </a:extLst>
          </p:cNvPr>
          <p:cNvSpPr txBox="1"/>
          <p:nvPr/>
        </p:nvSpPr>
        <p:spPr>
          <a:xfrm>
            <a:off x="2224257" y="113245"/>
            <a:ext cx="3865847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5  Labirent Oyunu Haritası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9">
            <a:extLst>
              <a:ext uri="{FF2B5EF4-FFF2-40B4-BE49-F238E27FC236}">
                <a16:creationId xmlns:a16="http://schemas.microsoft.com/office/drawing/2014/main" id="{619654C2-7980-A4DF-E183-BA48250D749D}"/>
              </a:ext>
            </a:extLst>
          </p:cNvPr>
          <p:cNvGrpSpPr/>
          <p:nvPr/>
        </p:nvGrpSpPr>
        <p:grpSpPr>
          <a:xfrm>
            <a:off x="5775315" y="24277"/>
            <a:ext cx="1997085" cy="1407018"/>
            <a:chOff x="756255" y="2584532"/>
            <a:chExt cx="3106690" cy="2400884"/>
          </a:xfrm>
        </p:grpSpPr>
        <p:sp>
          <p:nvSpPr>
            <p:cNvPr id="6" name="object 10">
              <a:extLst>
                <a:ext uri="{FF2B5EF4-FFF2-40B4-BE49-F238E27FC236}">
                  <a16:creationId xmlns:a16="http://schemas.microsoft.com/office/drawing/2014/main" id="{03E7C175-6830-CA5D-2B7C-79D64556EF59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1">
              <a:extLst>
                <a:ext uri="{FF2B5EF4-FFF2-40B4-BE49-F238E27FC236}">
                  <a16:creationId xmlns:a16="http://schemas.microsoft.com/office/drawing/2014/main" id="{C17ED496-F8CA-124B-0366-E75F06962DAF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0" name="Metin kutusu 9">
            <a:extLst>
              <a:ext uri="{FF2B5EF4-FFF2-40B4-BE49-F238E27FC236}">
                <a16:creationId xmlns:a16="http://schemas.microsoft.com/office/drawing/2014/main" id="{3C8D5EE0-5256-8DD0-3500-543A61DF5AFE}"/>
              </a:ext>
            </a:extLst>
          </p:cNvPr>
          <p:cNvSpPr txBox="1"/>
          <p:nvPr/>
        </p:nvSpPr>
        <p:spPr>
          <a:xfrm>
            <a:off x="5914467" y="178033"/>
            <a:ext cx="165622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dirty="0"/>
              <a:t>5 yolundan </a:t>
            </a:r>
          </a:p>
          <a:p>
            <a:pPr algn="ctr"/>
            <a:r>
              <a:rPr lang="tr-TR" sz="1400" dirty="0"/>
              <a:t>giderken </a:t>
            </a:r>
          </a:p>
          <a:p>
            <a:pPr algn="ctr"/>
            <a:r>
              <a:rPr lang="tr-TR" sz="1400" dirty="0"/>
              <a:t>sadece 5 tane </a:t>
            </a:r>
          </a:p>
          <a:p>
            <a:pPr algn="ctr"/>
            <a:r>
              <a:rPr lang="tr-TR" sz="1400" dirty="0"/>
              <a:t>olanları ve kartları </a:t>
            </a:r>
          </a:p>
          <a:p>
            <a:pPr algn="ctr"/>
            <a:r>
              <a:rPr lang="tr-TR" sz="1400" dirty="0"/>
              <a:t>toplamalısın!</a:t>
            </a:r>
          </a:p>
        </p:txBody>
      </p:sp>
    </p:spTree>
    <p:extLst>
      <p:ext uri="{BB962C8B-B14F-4D97-AF65-F5344CB8AC3E}">
        <p14:creationId xmlns:p14="http://schemas.microsoft.com/office/powerpoint/2010/main" val="4226201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113</Words>
  <Application>Microsoft Office PowerPoint</Application>
  <PresentationFormat>Özel</PresentationFormat>
  <Paragraphs>40</Paragraphs>
  <Slides>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11" baseType="lpstr">
      <vt:lpstr>Aptos</vt:lpstr>
      <vt:lpstr>Arial</vt:lpstr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2025-08-07T17:22:03Z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