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80" r:id="rId2"/>
    <p:sldId id="293" r:id="rId3"/>
    <p:sldId id="303" r:id="rId4"/>
    <p:sldId id="260" r:id="rId5"/>
    <p:sldId id="276" r:id="rId6"/>
    <p:sldId id="306" r:id="rId7"/>
    <p:sldId id="307" r:id="rId8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403A8F-DE62-4CA1-B6A5-CE91D7908403}" v="2" dt="2025-08-22T08:49:14.89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E3403A8F-DE62-4CA1-B6A5-CE91D7908403}"/>
    <pc:docChg chg="undo custSel addSld delSld modSld">
      <pc:chgData name="Özlem Tuncay" userId="13296526b5cb572e" providerId="LiveId" clId="{E3403A8F-DE62-4CA1-B6A5-CE91D7908403}" dt="2025-08-22T08:51:32.788" v="207" actId="47"/>
      <pc:docMkLst>
        <pc:docMk/>
      </pc:docMkLst>
      <pc:sldChg chg="addSp delSp modSp mod">
        <pc:chgData name="Özlem Tuncay" userId="13296526b5cb572e" providerId="LiveId" clId="{E3403A8F-DE62-4CA1-B6A5-CE91D7908403}" dt="2025-08-22T08:50:37.440" v="197" actId="20577"/>
        <pc:sldMkLst>
          <pc:docMk/>
          <pc:sldMk cId="0" sldId="260"/>
        </pc:sldMkLst>
        <pc:spChg chg="add del mod">
          <ac:chgData name="Özlem Tuncay" userId="13296526b5cb572e" providerId="LiveId" clId="{E3403A8F-DE62-4CA1-B6A5-CE91D7908403}" dt="2025-08-22T08:50:30.416" v="183" actId="478"/>
          <ac:spMkLst>
            <pc:docMk/>
            <pc:sldMk cId="0" sldId="260"/>
            <ac:spMk id="16" creationId="{00000000-0000-0000-0000-000000000000}"/>
          </ac:spMkLst>
        </pc:spChg>
        <pc:spChg chg="mod">
          <ac:chgData name="Özlem Tuncay" userId="13296526b5cb572e" providerId="LiveId" clId="{E3403A8F-DE62-4CA1-B6A5-CE91D7908403}" dt="2025-08-22T08:50:37.440" v="197" actId="20577"/>
          <ac:spMkLst>
            <pc:docMk/>
            <pc:sldMk cId="0" sldId="260"/>
            <ac:spMk id="17" creationId="{A51D79C1-5919-C9BD-EFAD-C98AC0217963}"/>
          </ac:spMkLst>
        </pc:spChg>
      </pc:sldChg>
      <pc:sldChg chg="del">
        <pc:chgData name="Özlem Tuncay" userId="13296526b5cb572e" providerId="LiveId" clId="{E3403A8F-DE62-4CA1-B6A5-CE91D7908403}" dt="2025-08-22T08:51:32.788" v="207" actId="47"/>
        <pc:sldMkLst>
          <pc:docMk/>
          <pc:sldMk cId="200917236" sldId="270"/>
        </pc:sldMkLst>
      </pc:sldChg>
      <pc:sldChg chg="del">
        <pc:chgData name="Özlem Tuncay" userId="13296526b5cb572e" providerId="LiveId" clId="{E3403A8F-DE62-4CA1-B6A5-CE91D7908403}" dt="2025-08-22T08:51:23.940" v="200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E3403A8F-DE62-4CA1-B6A5-CE91D7908403}" dt="2025-08-22T08:46:30.064" v="37" actId="1076"/>
        <pc:sldMkLst>
          <pc:docMk/>
          <pc:sldMk cId="3846548102" sldId="280"/>
        </pc:sldMkLst>
        <pc:spChg chg="mod">
          <ac:chgData name="Özlem Tuncay" userId="13296526b5cb572e" providerId="LiveId" clId="{E3403A8F-DE62-4CA1-B6A5-CE91D7908403}" dt="2025-08-22T08:46:24.337" v="36" actId="1076"/>
          <ac:spMkLst>
            <pc:docMk/>
            <pc:sldMk cId="3846548102" sldId="280"/>
            <ac:spMk id="5" creationId="{40301567-2D19-F491-F4EB-AA70352960B2}"/>
          </ac:spMkLst>
        </pc:spChg>
        <pc:spChg chg="mod">
          <ac:chgData name="Özlem Tuncay" userId="13296526b5cb572e" providerId="LiveId" clId="{E3403A8F-DE62-4CA1-B6A5-CE91D7908403}" dt="2025-08-22T08:46:30.064" v="37" actId="1076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E3403A8F-DE62-4CA1-B6A5-CE91D7908403}" dt="2025-08-22T08:51:24.467" v="201" actId="47"/>
        <pc:sldMkLst>
          <pc:docMk/>
          <pc:sldMk cId="4226201436" sldId="283"/>
        </pc:sldMkLst>
      </pc:sldChg>
      <pc:sldChg chg="del">
        <pc:chgData name="Özlem Tuncay" userId="13296526b5cb572e" providerId="LiveId" clId="{E3403A8F-DE62-4CA1-B6A5-CE91D7908403}" dt="2025-08-22T08:51:28.258" v="203" actId="47"/>
        <pc:sldMkLst>
          <pc:docMk/>
          <pc:sldMk cId="1953763254" sldId="288"/>
        </pc:sldMkLst>
      </pc:sldChg>
      <pc:sldChg chg="del">
        <pc:chgData name="Özlem Tuncay" userId="13296526b5cb572e" providerId="LiveId" clId="{E3403A8F-DE62-4CA1-B6A5-CE91D7908403}" dt="2025-08-22T08:51:22.522" v="198" actId="47"/>
        <pc:sldMkLst>
          <pc:docMk/>
          <pc:sldMk cId="0" sldId="291"/>
        </pc:sldMkLst>
      </pc:sldChg>
      <pc:sldChg chg="modSp mod">
        <pc:chgData name="Özlem Tuncay" userId="13296526b5cb572e" providerId="LiveId" clId="{E3403A8F-DE62-4CA1-B6A5-CE91D7908403}" dt="2025-08-22T08:47:01.069" v="76" actId="20577"/>
        <pc:sldMkLst>
          <pc:docMk/>
          <pc:sldMk cId="751807643" sldId="293"/>
        </pc:sldMkLst>
        <pc:spChg chg="mod">
          <ac:chgData name="Özlem Tuncay" userId="13296526b5cb572e" providerId="LiveId" clId="{E3403A8F-DE62-4CA1-B6A5-CE91D7908403}" dt="2025-08-22T08:47:01.069" v="76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E3403A8F-DE62-4CA1-B6A5-CE91D7908403}" dt="2025-08-22T08:51:28.992" v="204" actId="47"/>
        <pc:sldMkLst>
          <pc:docMk/>
          <pc:sldMk cId="3268783947" sldId="294"/>
        </pc:sldMkLst>
      </pc:sldChg>
      <pc:sldChg chg="del">
        <pc:chgData name="Özlem Tuncay" userId="13296526b5cb572e" providerId="LiveId" clId="{E3403A8F-DE62-4CA1-B6A5-CE91D7908403}" dt="2025-08-22T08:51:30.754" v="205" actId="47"/>
        <pc:sldMkLst>
          <pc:docMk/>
          <pc:sldMk cId="4176318678" sldId="300"/>
        </pc:sldMkLst>
      </pc:sldChg>
      <pc:sldChg chg="del">
        <pc:chgData name="Özlem Tuncay" userId="13296526b5cb572e" providerId="LiveId" clId="{E3403A8F-DE62-4CA1-B6A5-CE91D7908403}" dt="2025-08-22T08:51:31.322" v="206" actId="47"/>
        <pc:sldMkLst>
          <pc:docMk/>
          <pc:sldMk cId="811375129" sldId="302"/>
        </pc:sldMkLst>
      </pc:sldChg>
      <pc:sldChg chg="del">
        <pc:chgData name="Özlem Tuncay" userId="13296526b5cb572e" providerId="LiveId" clId="{E3403A8F-DE62-4CA1-B6A5-CE91D7908403}" dt="2025-08-22T08:51:23.318" v="199" actId="47"/>
        <pc:sldMkLst>
          <pc:docMk/>
          <pc:sldMk cId="542468054" sldId="304"/>
        </pc:sldMkLst>
      </pc:sldChg>
      <pc:sldChg chg="del">
        <pc:chgData name="Özlem Tuncay" userId="13296526b5cb572e" providerId="LiveId" clId="{E3403A8F-DE62-4CA1-B6A5-CE91D7908403}" dt="2025-08-22T08:51:26.443" v="202" actId="47"/>
        <pc:sldMkLst>
          <pc:docMk/>
          <pc:sldMk cId="0" sldId="305"/>
        </pc:sldMkLst>
      </pc:sldChg>
      <pc:sldChg chg="delSp modSp add mod">
        <pc:chgData name="Özlem Tuncay" userId="13296526b5cb572e" providerId="LiveId" clId="{E3403A8F-DE62-4CA1-B6A5-CE91D7908403}" dt="2025-08-22T08:48:24.719" v="119" actId="14100"/>
        <pc:sldMkLst>
          <pc:docMk/>
          <pc:sldMk cId="3643498123" sldId="306"/>
        </pc:sldMkLst>
        <pc:spChg chg="mod">
          <ac:chgData name="Özlem Tuncay" userId="13296526b5cb572e" providerId="LiveId" clId="{E3403A8F-DE62-4CA1-B6A5-CE91D7908403}" dt="2025-08-22T08:48:16.859" v="117" actId="6549"/>
          <ac:spMkLst>
            <pc:docMk/>
            <pc:sldMk cId="3643498123" sldId="306"/>
            <ac:spMk id="7" creationId="{9978866F-401D-1D3A-666F-19E049FDEEB1}"/>
          </ac:spMkLst>
        </pc:spChg>
        <pc:spChg chg="del">
          <ac:chgData name="Özlem Tuncay" userId="13296526b5cb572e" providerId="LiveId" clId="{E3403A8F-DE62-4CA1-B6A5-CE91D7908403}" dt="2025-08-22T08:48:20.491" v="118" actId="478"/>
          <ac:spMkLst>
            <pc:docMk/>
            <pc:sldMk cId="3643498123" sldId="306"/>
            <ac:spMk id="12" creationId="{6A07CB4C-EDA6-B965-CF20-86FB32C19EF6}"/>
          </ac:spMkLst>
        </pc:spChg>
        <pc:grpChg chg="mod">
          <ac:chgData name="Özlem Tuncay" userId="13296526b5cb572e" providerId="LiveId" clId="{E3403A8F-DE62-4CA1-B6A5-CE91D7908403}" dt="2025-08-22T08:48:24.719" v="119" actId="14100"/>
          <ac:grpSpMkLst>
            <pc:docMk/>
            <pc:sldMk cId="3643498123" sldId="306"/>
            <ac:grpSpMk id="8" creationId="{F11C8D37-3721-53CC-BD08-958BFA540A9C}"/>
          </ac:grpSpMkLst>
        </pc:grpChg>
      </pc:sldChg>
      <pc:sldChg chg="modSp add mod">
        <pc:chgData name="Özlem Tuncay" userId="13296526b5cb572e" providerId="LiveId" clId="{E3403A8F-DE62-4CA1-B6A5-CE91D7908403}" dt="2025-08-22T08:49:32.130" v="157" actId="20577"/>
        <pc:sldMkLst>
          <pc:docMk/>
          <pc:sldMk cId="1777713508" sldId="307"/>
        </pc:sldMkLst>
        <pc:spChg chg="mod">
          <ac:chgData name="Özlem Tuncay" userId="13296526b5cb572e" providerId="LiveId" clId="{E3403A8F-DE62-4CA1-B6A5-CE91D7908403}" dt="2025-08-22T08:49:32.130" v="157" actId="20577"/>
          <ac:spMkLst>
            <pc:docMk/>
            <pc:sldMk cId="1777713508" sldId="307"/>
            <ac:spMk id="7" creationId="{9A8AA169-FFBA-AD1B-96D7-AADEBC02D234}"/>
          </ac:spMkLst>
        </pc:spChg>
      </pc:sldChg>
    </pc:docChg>
  </pc:docChgLst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22.08.2025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D4959F-6DB1-B5CA-664C-D7C3FB0ACC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58195FD8-5D35-D602-0ECD-C4652C24A8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2D3A9F75-D1FC-0CEC-6DBA-2A1AD00816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6A55FE66-1450-AAFE-7665-BB754A4813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191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2A0F8C-82DC-4A06-7209-2AD3998E45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>
            <a:extLst>
              <a:ext uri="{FF2B5EF4-FFF2-40B4-BE49-F238E27FC236}">
                <a16:creationId xmlns:a16="http://schemas.microsoft.com/office/drawing/2014/main" id="{FCC54091-7952-CEC9-B00C-D8671DA75E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>
            <a:extLst>
              <a:ext uri="{FF2B5EF4-FFF2-40B4-BE49-F238E27FC236}">
                <a16:creationId xmlns:a16="http://schemas.microsoft.com/office/drawing/2014/main" id="{5C4D0787-26D2-BAAB-1FAD-1173379EB7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C8C8A26A-C19F-5EA4-137B-658F3A9CF8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6714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35435" y="680630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67508" y="680630"/>
            <a:ext cx="6781800" cy="15670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Sebze-meyve-bitkiler ile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460766" y="958765"/>
            <a:ext cx="7446187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Sebze-meyve-bitkiler ile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1239" y="5603762"/>
            <a:ext cx="7684397" cy="5181600"/>
            <a:chOff x="865976" y="6872402"/>
            <a:chExt cx="6354236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ÇALIŞKANLIK  ANAHTARI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pic>
        <p:nvPicPr>
          <p:cNvPr id="21" name="Resim 20" descr="taslak, çizim, beyaz, çizgi sanatı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EA0654DE-84AD-0E12-22CD-F55CF9B839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13" y="2452348"/>
            <a:ext cx="6185087" cy="2902561"/>
          </a:xfrm>
          <a:prstGeom prst="rect">
            <a:avLst/>
          </a:prstGeom>
        </p:spPr>
      </p:pic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610813" y="15449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Nasıl  çalışkan  davranırsın?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id="{5442A29A-ABED-D3DB-DDB8-1713A0D92FEF}"/>
              </a:ext>
            </a:extLst>
          </p:cNvPr>
          <p:cNvSpPr txBox="1"/>
          <p:nvPr/>
        </p:nvSpPr>
        <p:spPr>
          <a:xfrm>
            <a:off x="2199054" y="5454650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Resmini çiziyorum</a:t>
            </a:r>
            <a:endParaRPr sz="2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8E2CE-E247-753A-CC8A-99348726F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371F3B5-BE3B-F78A-1130-AC28EDB882A7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9800FAD9-7D27-1588-7E64-B49944221C38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D2390C6E-1F0D-DD19-770B-7F5EB5E2F1A9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9978866F-401D-1D3A-666F-19E049FDEEB1}"/>
              </a:ext>
            </a:extLst>
          </p:cNvPr>
          <p:cNvSpPr txBox="1"/>
          <p:nvPr/>
        </p:nvSpPr>
        <p:spPr>
          <a:xfrm>
            <a:off x="169372" y="959761"/>
            <a:ext cx="7446188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BİTKİNİN İHTİYAÇLARI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11C8D37-3721-53CC-BD08-958BFA540A9C}"/>
              </a:ext>
            </a:extLst>
          </p:cNvPr>
          <p:cNvGrpSpPr/>
          <p:nvPr/>
        </p:nvGrpSpPr>
        <p:grpSpPr>
          <a:xfrm>
            <a:off x="0" y="1399500"/>
            <a:ext cx="7772400" cy="916210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CE8C2E68-841F-A00A-D034-3F4FCDE6C1E8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C2FA4097-A352-97EA-506A-988BC0AEE7D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43498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A8B663-50A2-8F31-18AF-4EEE9536E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E4135D9-069B-2EFD-3BB0-C4840AA9CE9B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9A1DF68F-00D2-4447-4033-11F536FF8B8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AD35CF8F-3FBA-A515-58B1-8B52306614A7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9A8AA169-FFBA-AD1B-96D7-AADEBC02D234}"/>
              </a:ext>
            </a:extLst>
          </p:cNvPr>
          <p:cNvSpPr txBox="1"/>
          <p:nvPr/>
        </p:nvSpPr>
        <p:spPr>
          <a:xfrm>
            <a:off x="169372" y="959761"/>
            <a:ext cx="7446188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TOHUMUN DÖNGÜSÜ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62ABFCB4-0C89-801C-25E8-9DF0AFEA4C3B}"/>
              </a:ext>
            </a:extLst>
          </p:cNvPr>
          <p:cNvGrpSpPr/>
          <p:nvPr/>
        </p:nvGrpSpPr>
        <p:grpSpPr>
          <a:xfrm>
            <a:off x="0" y="1399500"/>
            <a:ext cx="7772400" cy="916210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79F3186F-EB3E-2FDF-A2E5-50B7548DAF7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529D80B-4BED-149F-20EA-042737EF7DD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7713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105</Words>
  <Application>Microsoft Office PowerPoint</Application>
  <PresentationFormat>Özel</PresentationFormat>
  <Paragraphs>36</Paragraphs>
  <Slides>7</Slides>
  <Notes>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11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2025-08-22T08:51:39Z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